
<file path=[Content_Types].xml><?xml version="1.0" encoding="utf-8"?>
<Types xmlns="http://schemas.openxmlformats.org/package/2006/content-types">
  <Default Extension="mp3" ContentType="audio/mpeg"/>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tags/tag1.xml" ContentType="application/vnd.openxmlformats-officedocument.presentationml.tag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tags/tag2.xml" ContentType="application/vnd.openxmlformats-officedocument.presentationml.tags+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tags/tag3.xml" ContentType="application/vnd.openxmlformats-officedocument.presentationml.tags+xml"/>
  <Override PartName="/ppt/notesSlides/notesSlide15.xml" ContentType="application/vnd.openxmlformats-officedocument.presentationml.notesSlide+xml"/>
  <Override PartName="/ppt/tags/tag4.xml" ContentType="application/vnd.openxmlformats-officedocument.presentationml.tags+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tags/tag5.xml" ContentType="application/vnd.openxmlformats-officedocument.presentationml.tags+xml"/>
  <Override PartName="/ppt/notesSlides/notesSlide18.xml" ContentType="application/vnd.openxmlformats-officedocument.presentationml.notesSlide+xml"/>
  <Override PartName="/ppt/tags/tag6.xml" ContentType="application/vnd.openxmlformats-officedocument.presentationml.tags+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tags/tag7.xml" ContentType="application/vnd.openxmlformats-officedocument.presentationml.tags+xml"/>
  <Override PartName="/ppt/notesSlides/notesSlide21.xml" ContentType="application/vnd.openxmlformats-officedocument.presentationml.notesSlide+xml"/>
  <Override PartName="/ppt/tags/tag8.xml" ContentType="application/vnd.openxmlformats-officedocument.presentationml.tags+xml"/>
  <Override PartName="/ppt/notesSlides/notesSlide22.xml" ContentType="application/vnd.openxmlformats-officedocument.presentationml.notesSlide+xml"/>
  <Override PartName="/ppt/tags/tag9.xml" ContentType="application/vnd.openxmlformats-officedocument.presentationml.tags+xml"/>
  <Override PartName="/ppt/notesSlides/notesSlide23.xml" ContentType="application/vnd.openxmlformats-officedocument.presentationml.notesSlide+xml"/>
  <Override PartName="/ppt/tags/tag10.xml" ContentType="application/vnd.openxmlformats-officedocument.presentationml.tags+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648" r:id="rId1"/>
  </p:sldMasterIdLst>
  <p:notesMasterIdLst>
    <p:notesMasterId r:id="rId27"/>
  </p:notesMasterIdLst>
  <p:sldIdLst>
    <p:sldId id="256" r:id="rId2"/>
    <p:sldId id="257" r:id="rId3"/>
    <p:sldId id="259" r:id="rId4"/>
    <p:sldId id="258" r:id="rId5"/>
    <p:sldId id="260" r:id="rId6"/>
    <p:sldId id="261" r:id="rId7"/>
    <p:sldId id="262" r:id="rId8"/>
    <p:sldId id="263" r:id="rId9"/>
    <p:sldId id="280" r:id="rId10"/>
    <p:sldId id="264" r:id="rId11"/>
    <p:sldId id="267" r:id="rId12"/>
    <p:sldId id="268" r:id="rId13"/>
    <p:sldId id="269" r:id="rId14"/>
    <p:sldId id="282" r:id="rId15"/>
    <p:sldId id="270" r:id="rId16"/>
    <p:sldId id="271" r:id="rId17"/>
    <p:sldId id="272" r:id="rId18"/>
    <p:sldId id="274" r:id="rId19"/>
    <p:sldId id="275" r:id="rId20"/>
    <p:sldId id="283" r:id="rId21"/>
    <p:sldId id="276" r:id="rId22"/>
    <p:sldId id="277" r:id="rId23"/>
    <p:sldId id="278" r:id="rId24"/>
    <p:sldId id="279" r:id="rId25"/>
    <p:sldId id="284" r:id="rId26"/>
  </p:sldIdLst>
  <p:sldSz cx="9001125" cy="5040313"/>
  <p:notesSz cx="6858000" cy="9144000"/>
  <p:custDataLst>
    <p:tags r:id="rId28"/>
  </p:custDataLst>
  <p:defaultText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1588">
          <p15:clr>
            <a:srgbClr val="A4A3A4"/>
          </p15:clr>
        </p15:guide>
        <p15:guide id="2" pos="2835">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00AFF1"/>
    <a:srgbClr val="0070C0"/>
    <a:srgbClr val="005EA4"/>
    <a:srgbClr val="2D5593"/>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94660"/>
  </p:normalViewPr>
  <p:slideViewPr>
    <p:cSldViewPr>
      <p:cViewPr varScale="1">
        <p:scale>
          <a:sx n="66" d="100"/>
          <a:sy n="66" d="100"/>
        </p:scale>
        <p:origin x="696" y="60"/>
      </p:cViewPr>
      <p:guideLst>
        <p:guide orient="horz" pos="1588"/>
        <p:guide pos="2835"/>
      </p:guideLst>
    </p:cSldViewPr>
  </p:slideViewPr>
  <p:notesTextViewPr>
    <p:cViewPr>
      <p:scale>
        <a:sx n="100" d="100"/>
        <a:sy n="100" d="100"/>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microsoft.com/office/2015/10/relationships/revisionInfo" Target="revisionInfo.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ags" Target="tags/tag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notesMaster" Target="notesMasters/notesMaster1.xml"/><Relationship Id="rId30" Type="http://schemas.openxmlformats.org/officeDocument/2006/relationships/viewProps" Target="viewProps.xml"/></Relationships>
</file>

<file path=ppt/media/image1.png>
</file>

<file path=ppt/media/image10.jpeg>
</file>

<file path=ppt/media/image2.png>
</file>

<file path=ppt/media/image3.png>
</file>

<file path=ppt/media/image4.png>
</file>

<file path=ppt/media/image5.png>
</file>

<file path=ppt/media/image6.png>
</file>

<file path=ppt/media/image7.jpe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96C14B9-3193-4A18-B2D6-50222E744162}" type="datetimeFigureOut">
              <a:rPr lang="zh-CN" altLang="en-US" smtClean="0"/>
              <a:t>2017/7/18</a:t>
            </a:fld>
            <a:endParaRPr lang="zh-CN" altLang="en-US"/>
          </a:p>
        </p:txBody>
      </p:sp>
      <p:sp>
        <p:nvSpPr>
          <p:cNvPr id="4" name="幻灯片图像占位符 3"/>
          <p:cNvSpPr>
            <a:spLocks noGrp="1" noRot="1" noChangeAspect="1"/>
          </p:cNvSpPr>
          <p:nvPr>
            <p:ph type="sldImg" idx="2"/>
          </p:nvPr>
        </p:nvSpPr>
        <p:spPr>
          <a:xfrm>
            <a:off x="674688" y="1143000"/>
            <a:ext cx="5508625"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2484AEA5-2877-45FE-BCC5-57E25A3255A6}" type="slidenum">
              <a:rPr lang="zh-CN" altLang="en-US" smtClean="0"/>
              <a:t>‹#›</a:t>
            </a:fld>
            <a:endParaRPr lang="zh-CN" altLang="en-US"/>
          </a:p>
        </p:txBody>
      </p:sp>
    </p:spTree>
    <p:extLst>
      <p:ext uri="{BB962C8B-B14F-4D97-AF65-F5344CB8AC3E}">
        <p14:creationId xmlns:p14="http://schemas.microsoft.com/office/powerpoint/2010/main" val="39775478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a:t>
            </a:fld>
            <a:endParaRPr lang="zh-CN" altLang="en-US"/>
          </a:p>
        </p:txBody>
      </p:sp>
    </p:spTree>
    <p:extLst>
      <p:ext uri="{BB962C8B-B14F-4D97-AF65-F5344CB8AC3E}">
        <p14:creationId xmlns:p14="http://schemas.microsoft.com/office/powerpoint/2010/main" val="332681382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10</a:t>
            </a:fld>
            <a:endParaRPr lang="zh-CN" altLang="en-US"/>
          </a:p>
        </p:txBody>
      </p:sp>
    </p:spTree>
    <p:extLst>
      <p:ext uri="{BB962C8B-B14F-4D97-AF65-F5344CB8AC3E}">
        <p14:creationId xmlns:p14="http://schemas.microsoft.com/office/powerpoint/2010/main" val="314712591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11</a:t>
            </a:fld>
            <a:endParaRPr lang="zh-CN" altLang="en-US"/>
          </a:p>
        </p:txBody>
      </p:sp>
    </p:spTree>
    <p:extLst>
      <p:ext uri="{BB962C8B-B14F-4D97-AF65-F5344CB8AC3E}">
        <p14:creationId xmlns:p14="http://schemas.microsoft.com/office/powerpoint/2010/main" val="43751404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12</a:t>
            </a:fld>
            <a:endParaRPr lang="zh-CN" altLang="en-US"/>
          </a:p>
        </p:txBody>
      </p:sp>
    </p:spTree>
    <p:extLst>
      <p:ext uri="{BB962C8B-B14F-4D97-AF65-F5344CB8AC3E}">
        <p14:creationId xmlns:p14="http://schemas.microsoft.com/office/powerpoint/2010/main" val="544225424"/>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13</a:t>
            </a:fld>
            <a:endParaRPr lang="zh-CN" altLang="en-US"/>
          </a:p>
        </p:txBody>
      </p:sp>
    </p:spTree>
    <p:extLst>
      <p:ext uri="{BB962C8B-B14F-4D97-AF65-F5344CB8AC3E}">
        <p14:creationId xmlns:p14="http://schemas.microsoft.com/office/powerpoint/2010/main" val="787742228"/>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14</a:t>
            </a:fld>
            <a:endParaRPr lang="zh-CN" altLang="en-US"/>
          </a:p>
        </p:txBody>
      </p:sp>
    </p:spTree>
    <p:extLst>
      <p:ext uri="{BB962C8B-B14F-4D97-AF65-F5344CB8AC3E}">
        <p14:creationId xmlns:p14="http://schemas.microsoft.com/office/powerpoint/2010/main" val="428487671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15</a:t>
            </a:fld>
            <a:endParaRPr lang="zh-CN" altLang="en-US"/>
          </a:p>
        </p:txBody>
      </p:sp>
    </p:spTree>
    <p:extLst>
      <p:ext uri="{BB962C8B-B14F-4D97-AF65-F5344CB8AC3E}">
        <p14:creationId xmlns:p14="http://schemas.microsoft.com/office/powerpoint/2010/main" val="238088504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16</a:t>
            </a:fld>
            <a:endParaRPr lang="zh-CN" altLang="en-US"/>
          </a:p>
        </p:txBody>
      </p:sp>
    </p:spTree>
    <p:extLst>
      <p:ext uri="{BB962C8B-B14F-4D97-AF65-F5344CB8AC3E}">
        <p14:creationId xmlns:p14="http://schemas.microsoft.com/office/powerpoint/2010/main" val="1598986542"/>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17</a:t>
            </a:fld>
            <a:endParaRPr lang="zh-CN" altLang="en-US"/>
          </a:p>
        </p:txBody>
      </p:sp>
    </p:spTree>
    <p:extLst>
      <p:ext uri="{BB962C8B-B14F-4D97-AF65-F5344CB8AC3E}">
        <p14:creationId xmlns:p14="http://schemas.microsoft.com/office/powerpoint/2010/main" val="98481541"/>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18</a:t>
            </a:fld>
            <a:endParaRPr lang="zh-CN" altLang="en-US"/>
          </a:p>
        </p:txBody>
      </p:sp>
    </p:spTree>
    <p:extLst>
      <p:ext uri="{BB962C8B-B14F-4D97-AF65-F5344CB8AC3E}">
        <p14:creationId xmlns:p14="http://schemas.microsoft.com/office/powerpoint/2010/main" val="1363356072"/>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19</a:t>
            </a:fld>
            <a:endParaRPr lang="zh-CN" altLang="en-US"/>
          </a:p>
        </p:txBody>
      </p:sp>
    </p:spTree>
    <p:extLst>
      <p:ext uri="{BB962C8B-B14F-4D97-AF65-F5344CB8AC3E}">
        <p14:creationId xmlns:p14="http://schemas.microsoft.com/office/powerpoint/2010/main" val="302119777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2</a:t>
            </a:fld>
            <a:endParaRPr lang="zh-CN" altLang="en-US"/>
          </a:p>
        </p:txBody>
      </p:sp>
    </p:spTree>
    <p:extLst>
      <p:ext uri="{BB962C8B-B14F-4D97-AF65-F5344CB8AC3E}">
        <p14:creationId xmlns:p14="http://schemas.microsoft.com/office/powerpoint/2010/main" val="4025999142"/>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20</a:t>
            </a:fld>
            <a:endParaRPr lang="zh-CN" altLang="en-US"/>
          </a:p>
        </p:txBody>
      </p:sp>
    </p:spTree>
    <p:extLst>
      <p:ext uri="{BB962C8B-B14F-4D97-AF65-F5344CB8AC3E}">
        <p14:creationId xmlns:p14="http://schemas.microsoft.com/office/powerpoint/2010/main" val="378534606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21</a:t>
            </a:fld>
            <a:endParaRPr lang="zh-CN" altLang="en-US"/>
          </a:p>
        </p:txBody>
      </p:sp>
    </p:spTree>
    <p:extLst>
      <p:ext uri="{BB962C8B-B14F-4D97-AF65-F5344CB8AC3E}">
        <p14:creationId xmlns:p14="http://schemas.microsoft.com/office/powerpoint/2010/main" val="166617577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22</a:t>
            </a:fld>
            <a:endParaRPr lang="zh-CN" altLang="en-US"/>
          </a:p>
        </p:txBody>
      </p:sp>
    </p:spTree>
    <p:extLst>
      <p:ext uri="{BB962C8B-B14F-4D97-AF65-F5344CB8AC3E}">
        <p14:creationId xmlns:p14="http://schemas.microsoft.com/office/powerpoint/2010/main" val="2797662815"/>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23</a:t>
            </a:fld>
            <a:endParaRPr lang="zh-CN" altLang="en-US"/>
          </a:p>
        </p:txBody>
      </p:sp>
    </p:spTree>
    <p:extLst>
      <p:ext uri="{BB962C8B-B14F-4D97-AF65-F5344CB8AC3E}">
        <p14:creationId xmlns:p14="http://schemas.microsoft.com/office/powerpoint/2010/main" val="717661324"/>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24</a:t>
            </a:fld>
            <a:endParaRPr lang="zh-CN" altLang="en-US"/>
          </a:p>
        </p:txBody>
      </p:sp>
    </p:spTree>
    <p:extLst>
      <p:ext uri="{BB962C8B-B14F-4D97-AF65-F5344CB8AC3E}">
        <p14:creationId xmlns:p14="http://schemas.microsoft.com/office/powerpoint/2010/main" val="4041242979"/>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25</a:t>
            </a:fld>
            <a:endParaRPr lang="zh-CN" altLang="en-US"/>
          </a:p>
        </p:txBody>
      </p:sp>
    </p:spTree>
    <p:extLst>
      <p:ext uri="{BB962C8B-B14F-4D97-AF65-F5344CB8AC3E}">
        <p14:creationId xmlns:p14="http://schemas.microsoft.com/office/powerpoint/2010/main" val="163196898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3</a:t>
            </a:fld>
            <a:endParaRPr lang="zh-CN" altLang="en-US"/>
          </a:p>
        </p:txBody>
      </p:sp>
    </p:spTree>
    <p:extLst>
      <p:ext uri="{BB962C8B-B14F-4D97-AF65-F5344CB8AC3E}">
        <p14:creationId xmlns:p14="http://schemas.microsoft.com/office/powerpoint/2010/main" val="408428010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4</a:t>
            </a:fld>
            <a:endParaRPr lang="zh-CN" altLang="en-US"/>
          </a:p>
        </p:txBody>
      </p:sp>
    </p:spTree>
    <p:extLst>
      <p:ext uri="{BB962C8B-B14F-4D97-AF65-F5344CB8AC3E}">
        <p14:creationId xmlns:p14="http://schemas.microsoft.com/office/powerpoint/2010/main" val="308455296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5</a:t>
            </a:fld>
            <a:endParaRPr lang="zh-CN" altLang="en-US"/>
          </a:p>
        </p:txBody>
      </p:sp>
    </p:spTree>
    <p:extLst>
      <p:ext uri="{BB962C8B-B14F-4D97-AF65-F5344CB8AC3E}">
        <p14:creationId xmlns:p14="http://schemas.microsoft.com/office/powerpoint/2010/main" val="3823322250"/>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6</a:t>
            </a:fld>
            <a:endParaRPr lang="zh-CN" altLang="en-US"/>
          </a:p>
        </p:txBody>
      </p:sp>
    </p:spTree>
    <p:extLst>
      <p:ext uri="{BB962C8B-B14F-4D97-AF65-F5344CB8AC3E}">
        <p14:creationId xmlns:p14="http://schemas.microsoft.com/office/powerpoint/2010/main" val="751110272"/>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7</a:t>
            </a:fld>
            <a:endParaRPr lang="zh-CN" altLang="en-US"/>
          </a:p>
        </p:txBody>
      </p:sp>
    </p:spTree>
    <p:extLst>
      <p:ext uri="{BB962C8B-B14F-4D97-AF65-F5344CB8AC3E}">
        <p14:creationId xmlns:p14="http://schemas.microsoft.com/office/powerpoint/2010/main" val="61238414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8</a:t>
            </a:fld>
            <a:endParaRPr lang="zh-CN" altLang="en-US"/>
          </a:p>
        </p:txBody>
      </p:sp>
    </p:spTree>
    <p:extLst>
      <p:ext uri="{BB962C8B-B14F-4D97-AF65-F5344CB8AC3E}">
        <p14:creationId xmlns:p14="http://schemas.microsoft.com/office/powerpoint/2010/main" val="1456269404"/>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484AEA5-2877-45FE-BCC5-57E25A3255A6}" type="slidenum">
              <a:rPr lang="zh-CN" altLang="en-US" smtClean="0"/>
              <a:t>9</a:t>
            </a:fld>
            <a:endParaRPr lang="zh-CN" altLang="en-US"/>
          </a:p>
        </p:txBody>
      </p:sp>
    </p:spTree>
    <p:extLst>
      <p:ext uri="{BB962C8B-B14F-4D97-AF65-F5344CB8AC3E}">
        <p14:creationId xmlns:p14="http://schemas.microsoft.com/office/powerpoint/2010/main" val="1166782130"/>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675085" y="1565764"/>
            <a:ext cx="7650956" cy="1080400"/>
          </a:xfrm>
        </p:spPr>
        <p:txBody>
          <a:bodyPr/>
          <a:lstStyle/>
          <a:p>
            <a:r>
              <a:rPr lang="zh-CN" altLang="en-US"/>
              <a:t>单击此处编辑母版标题样式</a:t>
            </a:r>
          </a:p>
        </p:txBody>
      </p:sp>
      <p:sp>
        <p:nvSpPr>
          <p:cNvPr id="3" name="副标题 2"/>
          <p:cNvSpPr>
            <a:spLocks noGrp="1"/>
          </p:cNvSpPr>
          <p:nvPr>
            <p:ph type="subTitle" idx="1"/>
          </p:nvPr>
        </p:nvSpPr>
        <p:spPr>
          <a:xfrm>
            <a:off x="1350169" y="2856177"/>
            <a:ext cx="6300788" cy="1288080"/>
          </a:xfrm>
        </p:spPr>
        <p:txBody>
          <a:bodyPr/>
          <a:lstStyle>
            <a:lvl1pPr marL="0" indent="0" algn="ctr">
              <a:buNone/>
              <a:defRPr>
                <a:solidFill>
                  <a:schemeClr val="tx1">
                    <a:tint val="75000"/>
                  </a:schemeClr>
                </a:solidFill>
              </a:defRPr>
            </a:lvl1pPr>
            <a:lvl2pPr marL="401147" indent="0" algn="ctr">
              <a:buNone/>
              <a:defRPr>
                <a:solidFill>
                  <a:schemeClr val="tx1">
                    <a:tint val="75000"/>
                  </a:schemeClr>
                </a:solidFill>
              </a:defRPr>
            </a:lvl2pPr>
            <a:lvl3pPr marL="802295" indent="0" algn="ctr">
              <a:buNone/>
              <a:defRPr>
                <a:solidFill>
                  <a:schemeClr val="tx1">
                    <a:tint val="75000"/>
                  </a:schemeClr>
                </a:solidFill>
              </a:defRPr>
            </a:lvl3pPr>
            <a:lvl4pPr marL="1203442" indent="0" algn="ctr">
              <a:buNone/>
              <a:defRPr>
                <a:solidFill>
                  <a:schemeClr val="tx1">
                    <a:tint val="75000"/>
                  </a:schemeClr>
                </a:solidFill>
              </a:defRPr>
            </a:lvl4pPr>
            <a:lvl5pPr marL="1604589" indent="0" algn="ctr">
              <a:buNone/>
              <a:defRPr>
                <a:solidFill>
                  <a:schemeClr val="tx1">
                    <a:tint val="75000"/>
                  </a:schemeClr>
                </a:solidFill>
              </a:defRPr>
            </a:lvl5pPr>
            <a:lvl6pPr marL="2005736" indent="0" algn="ctr">
              <a:buNone/>
              <a:defRPr>
                <a:solidFill>
                  <a:schemeClr val="tx1">
                    <a:tint val="75000"/>
                  </a:schemeClr>
                </a:solidFill>
              </a:defRPr>
            </a:lvl6pPr>
            <a:lvl7pPr marL="2406884" indent="0" algn="ctr">
              <a:buNone/>
              <a:defRPr>
                <a:solidFill>
                  <a:schemeClr val="tx1">
                    <a:tint val="75000"/>
                  </a:schemeClr>
                </a:solidFill>
              </a:defRPr>
            </a:lvl7pPr>
            <a:lvl8pPr marL="2808031" indent="0" algn="ctr">
              <a:buNone/>
              <a:defRPr>
                <a:solidFill>
                  <a:schemeClr val="tx1">
                    <a:tint val="75000"/>
                  </a:schemeClr>
                </a:solidFill>
              </a:defRPr>
            </a:lvl8pPr>
            <a:lvl9pPr marL="3209178" indent="0" algn="ctr">
              <a:buNone/>
              <a:defRPr>
                <a:solidFill>
                  <a:schemeClr val="tx1">
                    <a:tint val="75000"/>
                  </a:schemeClr>
                </a:solidFill>
              </a:defRPr>
            </a:lvl9pPr>
          </a:lstStyle>
          <a:p>
            <a:r>
              <a:rPr lang="zh-CN" altLang="en-US"/>
              <a:t>单击此处编辑母版副标题样式</a:t>
            </a:r>
          </a:p>
        </p:txBody>
      </p:sp>
      <p:sp>
        <p:nvSpPr>
          <p:cNvPr id="4" name="日期占位符 3"/>
          <p:cNvSpPr>
            <a:spLocks noGrp="1"/>
          </p:cNvSpPr>
          <p:nvPr>
            <p:ph type="dt" sz="half" idx="10"/>
          </p:nvPr>
        </p:nvSpPr>
        <p:spPr/>
        <p:txBody>
          <a:bodyPr/>
          <a:lstStyle/>
          <a:p>
            <a:fld id="{530820CF-B880-4189-942D-D702A7CBA730}" type="datetimeFigureOut">
              <a:rPr lang="zh-CN" altLang="en-US" smtClean="0"/>
              <a:t>2017/7/18</a:t>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0C913308-F349-4B6D-A68A-DD1791B4A57B}" type="slidenum">
              <a:rPr lang="zh-CN" altLang="en-US" smtClean="0"/>
              <a:t>‹#›</a:t>
            </a:fld>
            <a:endParaRPr lang="zh-CN" altLang="en-US"/>
          </a:p>
        </p:txBody>
      </p:sp>
    </p:spTree>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sldLayout>
</file>

<file path=ppt/slideMasters/_rels/slideMaster1.xml.rels><?xml version="1.0" encoding="UTF-8" standalone="yes"?>
<Relationships xmlns="http://schemas.openxmlformats.org/package/2006/relationships"><Relationship Id="rId2" Type="http://schemas.openxmlformats.org/officeDocument/2006/relationships/theme" Target="../theme/theme1.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450056" y="201846"/>
            <a:ext cx="8101013" cy="840052"/>
          </a:xfrm>
          <a:prstGeom prst="rect">
            <a:avLst/>
          </a:prstGeom>
        </p:spPr>
        <p:txBody>
          <a:bodyPr vert="horz" lIns="80229" tIns="40115" rIns="80229" bIns="40115" rtlCol="0" anchor="ctr">
            <a:normAutofit/>
          </a:bodyPr>
          <a:lstStyle/>
          <a:p>
            <a:r>
              <a:rPr lang="zh-CN" altLang="en-US"/>
              <a:t>单击此处编辑母版标题样式</a:t>
            </a:r>
          </a:p>
        </p:txBody>
      </p:sp>
      <p:sp>
        <p:nvSpPr>
          <p:cNvPr id="3" name="文本占位符 2"/>
          <p:cNvSpPr>
            <a:spLocks noGrp="1"/>
          </p:cNvSpPr>
          <p:nvPr>
            <p:ph type="body" idx="1"/>
          </p:nvPr>
        </p:nvSpPr>
        <p:spPr>
          <a:xfrm>
            <a:off x="450056" y="1176073"/>
            <a:ext cx="8101013" cy="3326374"/>
          </a:xfrm>
          <a:prstGeom prst="rect">
            <a:avLst/>
          </a:prstGeom>
        </p:spPr>
        <p:txBody>
          <a:bodyPr vert="horz" lIns="80229" tIns="40115" rIns="80229" bIns="40115" rtlCol="0">
            <a:normAutofit/>
          </a:bodyPr>
          <a:lstStyle/>
          <a:p>
            <a:pPr lvl="0"/>
            <a:r>
              <a:rPr lang="zh-CN" altLang="en-US"/>
              <a:t>单击此处编辑母版文本样式</a:t>
            </a:r>
          </a:p>
          <a:p>
            <a:pPr lvl="1"/>
            <a:r>
              <a:rPr lang="zh-CN" altLang="en-US"/>
              <a:t>第二级</a:t>
            </a:r>
          </a:p>
          <a:p>
            <a:pPr lvl="2"/>
            <a:r>
              <a:rPr lang="zh-CN" altLang="en-US"/>
              <a:t>第三级</a:t>
            </a:r>
          </a:p>
          <a:p>
            <a:pPr lvl="3"/>
            <a:r>
              <a:rPr lang="zh-CN" altLang="en-US"/>
              <a:t>第四级</a:t>
            </a:r>
          </a:p>
          <a:p>
            <a:pPr lvl="4"/>
            <a:r>
              <a:rPr lang="zh-CN" altLang="en-US"/>
              <a:t>第五级</a:t>
            </a:r>
          </a:p>
        </p:txBody>
      </p:sp>
      <p:sp>
        <p:nvSpPr>
          <p:cNvPr id="4" name="日期占位符 3"/>
          <p:cNvSpPr>
            <a:spLocks noGrp="1"/>
          </p:cNvSpPr>
          <p:nvPr>
            <p:ph type="dt" sz="half" idx="2"/>
          </p:nvPr>
        </p:nvSpPr>
        <p:spPr>
          <a:xfrm>
            <a:off x="450056" y="4671624"/>
            <a:ext cx="2100263" cy="268350"/>
          </a:xfrm>
          <a:prstGeom prst="rect">
            <a:avLst/>
          </a:prstGeom>
        </p:spPr>
        <p:txBody>
          <a:bodyPr vert="horz" lIns="80229" tIns="40115" rIns="80229" bIns="40115" rtlCol="0" anchor="ctr"/>
          <a:lstStyle>
            <a:lvl1pPr algn="l">
              <a:defRPr sz="1100">
                <a:solidFill>
                  <a:schemeClr val="tx1">
                    <a:tint val="75000"/>
                  </a:schemeClr>
                </a:solidFill>
              </a:defRPr>
            </a:lvl1pPr>
          </a:lstStyle>
          <a:p>
            <a:fld id="{530820CF-B880-4189-942D-D702A7CBA730}" type="datetimeFigureOut">
              <a:rPr lang="zh-CN" altLang="en-US" smtClean="0"/>
              <a:t>2017/7/18</a:t>
            </a:fld>
            <a:endParaRPr lang="zh-CN" altLang="en-US"/>
          </a:p>
        </p:txBody>
      </p:sp>
      <p:sp>
        <p:nvSpPr>
          <p:cNvPr id="5" name="页脚占位符 4"/>
          <p:cNvSpPr>
            <a:spLocks noGrp="1"/>
          </p:cNvSpPr>
          <p:nvPr>
            <p:ph type="ftr" sz="quarter" idx="3"/>
          </p:nvPr>
        </p:nvSpPr>
        <p:spPr>
          <a:xfrm>
            <a:off x="3075385" y="4671624"/>
            <a:ext cx="2850356" cy="268350"/>
          </a:xfrm>
          <a:prstGeom prst="rect">
            <a:avLst/>
          </a:prstGeom>
        </p:spPr>
        <p:txBody>
          <a:bodyPr vert="horz" lIns="80229" tIns="40115" rIns="80229" bIns="40115" rtlCol="0" anchor="ctr"/>
          <a:lstStyle>
            <a:lvl1pPr algn="ctr">
              <a:defRPr sz="11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6450806" y="4671624"/>
            <a:ext cx="2100263" cy="268350"/>
          </a:xfrm>
          <a:prstGeom prst="rect">
            <a:avLst/>
          </a:prstGeom>
        </p:spPr>
        <p:txBody>
          <a:bodyPr vert="horz" lIns="80229" tIns="40115" rIns="80229" bIns="40115" rtlCol="0" anchor="ctr"/>
          <a:lstStyle>
            <a:lvl1pPr algn="r">
              <a:defRPr sz="1100">
                <a:solidFill>
                  <a:schemeClr val="tx1">
                    <a:tint val="75000"/>
                  </a:schemeClr>
                </a:solidFill>
              </a:defRPr>
            </a:lvl1pPr>
          </a:lstStyle>
          <a:p>
            <a:fld id="{0C913308-F349-4B6D-A68A-DD1791B4A57B}" type="slidenum">
              <a:rPr lang="zh-CN" altLang="en-US" smtClean="0"/>
              <a:t>‹#›</a:t>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Lst>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xStyles>
    <p:titleStyle>
      <a:lvl1pPr algn="ctr" defTabSz="802295" rtl="0" eaLnBrk="1" latinLnBrk="0" hangingPunct="1">
        <a:spcBef>
          <a:spcPct val="0"/>
        </a:spcBef>
        <a:buNone/>
        <a:defRPr sz="3900" kern="1200">
          <a:solidFill>
            <a:schemeClr val="tx1"/>
          </a:solidFill>
          <a:latin typeface="+mj-lt"/>
          <a:ea typeface="+mj-ea"/>
          <a:cs typeface="+mj-cs"/>
        </a:defRPr>
      </a:lvl1pPr>
    </p:titleStyle>
    <p:bodyStyle>
      <a:lvl1pPr marL="300860" indent="-300860" algn="l" defTabSz="802295" rtl="0" eaLnBrk="1" latinLnBrk="0" hangingPunct="1">
        <a:spcBef>
          <a:spcPct val="20000"/>
        </a:spcBef>
        <a:buFont typeface="Arial" pitchFamily="34" charset="0"/>
        <a:buChar char="•"/>
        <a:defRPr sz="2800" kern="1200">
          <a:solidFill>
            <a:schemeClr val="tx1"/>
          </a:solidFill>
          <a:latin typeface="+mn-lt"/>
          <a:ea typeface="+mn-ea"/>
          <a:cs typeface="+mn-cs"/>
        </a:defRPr>
      </a:lvl1pPr>
      <a:lvl2pPr marL="651864" indent="-250717" algn="l" defTabSz="802295" rtl="0" eaLnBrk="1" latinLnBrk="0" hangingPunct="1">
        <a:spcBef>
          <a:spcPct val="20000"/>
        </a:spcBef>
        <a:buFont typeface="Arial" pitchFamily="34" charset="0"/>
        <a:buChar char="–"/>
        <a:defRPr sz="2500" kern="1200">
          <a:solidFill>
            <a:schemeClr val="tx1"/>
          </a:solidFill>
          <a:latin typeface="+mn-lt"/>
          <a:ea typeface="+mn-ea"/>
          <a:cs typeface="+mn-cs"/>
        </a:defRPr>
      </a:lvl2pPr>
      <a:lvl3pPr marL="1002868" indent="-200574" algn="l" defTabSz="802295" rtl="0" eaLnBrk="1" latinLnBrk="0" hangingPunct="1">
        <a:spcBef>
          <a:spcPct val="20000"/>
        </a:spcBef>
        <a:buFont typeface="Arial" pitchFamily="34" charset="0"/>
        <a:buChar char="•"/>
        <a:defRPr sz="2100" kern="1200">
          <a:solidFill>
            <a:schemeClr val="tx1"/>
          </a:solidFill>
          <a:latin typeface="+mn-lt"/>
          <a:ea typeface="+mn-ea"/>
          <a:cs typeface="+mn-cs"/>
        </a:defRPr>
      </a:lvl3pPr>
      <a:lvl4pPr marL="140401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4pPr>
      <a:lvl5pPr marL="1805163"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5pPr>
      <a:lvl6pPr marL="2206310"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6pPr>
      <a:lvl7pPr marL="2607457"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7pPr>
      <a:lvl8pPr marL="3008605"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8pPr>
      <a:lvl9pPr marL="3409752" indent="-200574" algn="l" defTabSz="802295" rtl="0" eaLnBrk="1" latinLnBrk="0" hangingPunct="1">
        <a:spcBef>
          <a:spcPct val="20000"/>
        </a:spcBef>
        <a:buFont typeface="Arial" pitchFamily="34" charset="0"/>
        <a:buChar char="•"/>
        <a:defRPr sz="1800" kern="1200">
          <a:solidFill>
            <a:schemeClr val="tx1"/>
          </a:solidFill>
          <a:latin typeface="+mn-lt"/>
          <a:ea typeface="+mn-ea"/>
          <a:cs typeface="+mn-cs"/>
        </a:defRPr>
      </a:lvl9pPr>
    </p:bodyStyle>
    <p:otherStyle>
      <a:defPPr>
        <a:defRPr lang="zh-CN"/>
      </a:defPPr>
      <a:lvl1pPr marL="0" algn="l" defTabSz="802295" rtl="0" eaLnBrk="1" latinLnBrk="0" hangingPunct="1">
        <a:defRPr sz="1600" kern="1200">
          <a:solidFill>
            <a:schemeClr val="tx1"/>
          </a:solidFill>
          <a:latin typeface="+mn-lt"/>
          <a:ea typeface="+mn-ea"/>
          <a:cs typeface="+mn-cs"/>
        </a:defRPr>
      </a:lvl1pPr>
      <a:lvl2pPr marL="401147" algn="l" defTabSz="802295" rtl="0" eaLnBrk="1" latinLnBrk="0" hangingPunct="1">
        <a:defRPr sz="1600" kern="1200">
          <a:solidFill>
            <a:schemeClr val="tx1"/>
          </a:solidFill>
          <a:latin typeface="+mn-lt"/>
          <a:ea typeface="+mn-ea"/>
          <a:cs typeface="+mn-cs"/>
        </a:defRPr>
      </a:lvl2pPr>
      <a:lvl3pPr marL="802295" algn="l" defTabSz="802295" rtl="0" eaLnBrk="1" latinLnBrk="0" hangingPunct="1">
        <a:defRPr sz="1600" kern="1200">
          <a:solidFill>
            <a:schemeClr val="tx1"/>
          </a:solidFill>
          <a:latin typeface="+mn-lt"/>
          <a:ea typeface="+mn-ea"/>
          <a:cs typeface="+mn-cs"/>
        </a:defRPr>
      </a:lvl3pPr>
      <a:lvl4pPr marL="1203442" algn="l" defTabSz="802295" rtl="0" eaLnBrk="1" latinLnBrk="0" hangingPunct="1">
        <a:defRPr sz="1600" kern="1200">
          <a:solidFill>
            <a:schemeClr val="tx1"/>
          </a:solidFill>
          <a:latin typeface="+mn-lt"/>
          <a:ea typeface="+mn-ea"/>
          <a:cs typeface="+mn-cs"/>
        </a:defRPr>
      </a:lvl4pPr>
      <a:lvl5pPr marL="1604589" algn="l" defTabSz="802295" rtl="0" eaLnBrk="1" latinLnBrk="0" hangingPunct="1">
        <a:defRPr sz="1600" kern="1200">
          <a:solidFill>
            <a:schemeClr val="tx1"/>
          </a:solidFill>
          <a:latin typeface="+mn-lt"/>
          <a:ea typeface="+mn-ea"/>
          <a:cs typeface="+mn-cs"/>
        </a:defRPr>
      </a:lvl5pPr>
      <a:lvl6pPr marL="2005736" algn="l" defTabSz="802295" rtl="0" eaLnBrk="1" latinLnBrk="0" hangingPunct="1">
        <a:defRPr sz="1600" kern="1200">
          <a:solidFill>
            <a:schemeClr val="tx1"/>
          </a:solidFill>
          <a:latin typeface="+mn-lt"/>
          <a:ea typeface="+mn-ea"/>
          <a:cs typeface="+mn-cs"/>
        </a:defRPr>
      </a:lvl6pPr>
      <a:lvl7pPr marL="2406884" algn="l" defTabSz="802295" rtl="0" eaLnBrk="1" latinLnBrk="0" hangingPunct="1">
        <a:defRPr sz="1600" kern="1200">
          <a:solidFill>
            <a:schemeClr val="tx1"/>
          </a:solidFill>
          <a:latin typeface="+mn-lt"/>
          <a:ea typeface="+mn-ea"/>
          <a:cs typeface="+mn-cs"/>
        </a:defRPr>
      </a:lvl7pPr>
      <a:lvl8pPr marL="2808031" algn="l" defTabSz="802295" rtl="0" eaLnBrk="1" latinLnBrk="0" hangingPunct="1">
        <a:defRPr sz="1600" kern="1200">
          <a:solidFill>
            <a:schemeClr val="tx1"/>
          </a:solidFill>
          <a:latin typeface="+mn-lt"/>
          <a:ea typeface="+mn-ea"/>
          <a:cs typeface="+mn-cs"/>
        </a:defRPr>
      </a:lvl8pPr>
      <a:lvl9pPr marL="3209178" algn="l" defTabSz="802295" rtl="0" eaLnBrk="1" latinLnBrk="0" hangingPunct="1">
        <a:defRPr sz="16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p3"/><Relationship Id="rId1" Type="http://schemas.microsoft.com/office/2007/relationships/media" Target="../media/media1.mp3"/><Relationship Id="rId5" Type="http://schemas.openxmlformats.org/officeDocument/2006/relationships/image" Target="../media/image1.png"/><Relationship Id="rId4"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3" Type="http://schemas.openxmlformats.org/officeDocument/2006/relationships/notesSlide" Target="../notesSlides/notesSlide11.xml"/><Relationship Id="rId2" Type="http://schemas.openxmlformats.org/officeDocument/2006/relationships/slideLayout" Target="../slideLayouts/slideLayout1.xml"/><Relationship Id="rId1" Type="http://schemas.openxmlformats.org/officeDocument/2006/relationships/tags" Target="../tags/tag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1.xml"/><Relationship Id="rId1" Type="http://schemas.openxmlformats.org/officeDocument/2006/relationships/tags" Target="../tags/tag3.xml"/></Relationships>
</file>

<file path=ppt/slides/_rels/slide16.xml.rels><?xml version="1.0" encoding="UTF-8" standalone="yes"?>
<Relationships xmlns="http://schemas.openxmlformats.org/package/2006/relationships"><Relationship Id="rId3" Type="http://schemas.openxmlformats.org/officeDocument/2006/relationships/notesSlide" Target="../notesSlides/notesSlide16.xml"/><Relationship Id="rId2" Type="http://schemas.openxmlformats.org/officeDocument/2006/relationships/slideLayout" Target="../slideLayouts/slideLayout1.xml"/><Relationship Id="rId1" Type="http://schemas.openxmlformats.org/officeDocument/2006/relationships/tags" Target="../tags/tag4.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1.xml"/><Relationship Id="rId1" Type="http://schemas.openxmlformats.org/officeDocument/2006/relationships/tags" Target="../tags/tag5.xml"/></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1.xml"/><Relationship Id="rId1" Type="http://schemas.openxmlformats.org/officeDocument/2006/relationships/tags" Target="../tags/tag6.xml"/><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1.xml"/><Relationship Id="rId1" Type="http://schemas.openxmlformats.org/officeDocument/2006/relationships/tags" Target="../tags/tag7.xml"/></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7" Type="http://schemas.openxmlformats.org/officeDocument/2006/relationships/image" Target="../media/image10.jpeg"/><Relationship Id="rId2" Type="http://schemas.openxmlformats.org/officeDocument/2006/relationships/slideLayout" Target="../slideLayouts/slideLayout1.xml"/><Relationship Id="rId1" Type="http://schemas.openxmlformats.org/officeDocument/2006/relationships/tags" Target="../tags/tag8.xml"/><Relationship Id="rId6" Type="http://schemas.openxmlformats.org/officeDocument/2006/relationships/image" Target="../media/image9.jpeg"/><Relationship Id="rId5" Type="http://schemas.openxmlformats.org/officeDocument/2006/relationships/image" Target="../media/image8.jpeg"/><Relationship Id="rId4" Type="http://schemas.openxmlformats.org/officeDocument/2006/relationships/image" Target="../media/image7.jpeg"/></Relationships>
</file>

<file path=ppt/slides/_rels/slide23.xml.rels><?xml version="1.0" encoding="UTF-8" standalone="yes"?>
<Relationships xmlns="http://schemas.openxmlformats.org/package/2006/relationships"><Relationship Id="rId3" Type="http://schemas.openxmlformats.org/officeDocument/2006/relationships/notesSlide" Target="../notesSlides/notesSlide23.xml"/><Relationship Id="rId2" Type="http://schemas.openxmlformats.org/officeDocument/2006/relationships/slideLayout" Target="../slideLayouts/slideLayout1.xml"/><Relationship Id="rId1" Type="http://schemas.openxmlformats.org/officeDocument/2006/relationships/tags" Target="../tags/tag9.xml"/></Relationships>
</file>

<file path=ppt/slides/_rels/slide24.xml.rels><?xml version="1.0" encoding="UTF-8" standalone="yes"?>
<Relationships xmlns="http://schemas.openxmlformats.org/package/2006/relationships"><Relationship Id="rId3" Type="http://schemas.openxmlformats.org/officeDocument/2006/relationships/notesSlide" Target="../notesSlides/notesSlide24.xml"/><Relationship Id="rId2" Type="http://schemas.openxmlformats.org/officeDocument/2006/relationships/slideLayout" Target="../slideLayouts/slideLayout1.xml"/><Relationship Id="rId1" Type="http://schemas.openxmlformats.org/officeDocument/2006/relationships/tags" Target="../tags/tag10.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1.xml"/></Relationships>
</file>

<file path=ppt/slides/_rels/slide6.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1.xml"/><Relationship Id="rId6" Type="http://schemas.openxmlformats.org/officeDocument/2006/relationships/image" Target="../media/image5.png"/><Relationship Id="rId5" Type="http://schemas.openxmlformats.org/officeDocument/2006/relationships/image" Target="../media/image4.png"/><Relationship Id="rId4" Type="http://schemas.openxmlformats.org/officeDocument/2006/relationships/image" Target="../media/image3.png"/></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 name="椭圆 12"/>
          <p:cNvSpPr/>
          <p:nvPr/>
        </p:nvSpPr>
        <p:spPr>
          <a:xfrm>
            <a:off x="-4356422" y="-5904780"/>
            <a:ext cx="17209912" cy="7200800"/>
          </a:xfrm>
          <a:prstGeom prst="ellipse">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4284414" y="-6048672"/>
            <a:ext cx="17209912" cy="7200800"/>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 name="波形 1"/>
          <p:cNvSpPr/>
          <p:nvPr/>
        </p:nvSpPr>
        <p:spPr>
          <a:xfrm rot="259367">
            <a:off x="-24507769" y="-19982547"/>
            <a:ext cx="35836330" cy="13105456"/>
          </a:xfrm>
          <a:prstGeom prst="wave">
            <a:avLst>
              <a:gd name="adj1" fmla="val 12500"/>
              <a:gd name="adj2" fmla="val -10000"/>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波形 3"/>
          <p:cNvSpPr/>
          <p:nvPr/>
        </p:nvSpPr>
        <p:spPr>
          <a:xfrm rot="259367">
            <a:off x="-21987489" y="-16022107"/>
            <a:ext cx="35836330" cy="13105456"/>
          </a:xfrm>
          <a:prstGeom prst="wave">
            <a:avLst>
              <a:gd name="adj1" fmla="val 12500"/>
              <a:gd name="adj2" fmla="val -10000"/>
            </a:avLst>
          </a:prstGeom>
          <a:solidFill>
            <a:srgbClr val="2D55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8"/>
          <p:cNvSpPr txBox="1"/>
          <p:nvPr/>
        </p:nvSpPr>
        <p:spPr>
          <a:xfrm>
            <a:off x="1908274" y="2031091"/>
            <a:ext cx="6359535" cy="899047"/>
          </a:xfrm>
          <a:prstGeom prst="rect">
            <a:avLst/>
          </a:prstGeom>
          <a:noFill/>
        </p:spPr>
        <p:txBody>
          <a:bodyPr wrap="square" lIns="67391" tIns="33696" rIns="67391" bIns="33696" rtlCol="0">
            <a:spAutoFit/>
          </a:bodyPr>
          <a:lstStyle/>
          <a:p>
            <a:r>
              <a:rPr lang="zh-CN" altLang="en-US" sz="5400" dirty="0">
                <a:solidFill>
                  <a:srgbClr val="2D5593"/>
                </a:solidFill>
                <a:latin typeface="微软雅黑" panose="020B0503020204020204" pitchFamily="34" charset="-122"/>
                <a:ea typeface="微软雅黑" panose="020B0503020204020204" pitchFamily="34" charset="-122"/>
              </a:rPr>
              <a:t>毕业论文答辩</a:t>
            </a:r>
            <a:r>
              <a:rPr lang="en-US" altLang="zh-CN" sz="5400" dirty="0">
                <a:solidFill>
                  <a:srgbClr val="2D5593"/>
                </a:solidFill>
                <a:latin typeface="微软雅黑" panose="020B0503020204020204" pitchFamily="34" charset="-122"/>
                <a:ea typeface="微软雅黑" panose="020B0503020204020204" pitchFamily="34" charset="-122"/>
              </a:rPr>
              <a:t>PPT</a:t>
            </a:r>
          </a:p>
        </p:txBody>
      </p:sp>
      <p:sp>
        <p:nvSpPr>
          <p:cNvPr id="6" name="文本框 8"/>
          <p:cNvSpPr txBox="1"/>
          <p:nvPr/>
        </p:nvSpPr>
        <p:spPr>
          <a:xfrm>
            <a:off x="3492451" y="3399243"/>
            <a:ext cx="2448272" cy="345049"/>
          </a:xfrm>
          <a:prstGeom prst="rect">
            <a:avLst/>
          </a:prstGeom>
          <a:solidFill>
            <a:srgbClr val="00AFF1"/>
          </a:solidFill>
        </p:spPr>
        <p:txBody>
          <a:bodyPr wrap="square" lIns="67391" tIns="33696" rIns="67391" bIns="33696"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北京大学信息科技学院</a:t>
            </a:r>
            <a:endParaRPr lang="en-US" altLang="zh-CN" sz="1800" dirty="0">
              <a:solidFill>
                <a:schemeClr val="bg1"/>
              </a:solidFill>
              <a:latin typeface="微软雅黑" panose="020B0503020204020204" pitchFamily="34" charset="-122"/>
              <a:ea typeface="微软雅黑" panose="020B0503020204020204" pitchFamily="34" charset="-122"/>
            </a:endParaRPr>
          </a:p>
        </p:txBody>
      </p:sp>
      <p:sp>
        <p:nvSpPr>
          <p:cNvPr id="8" name="文本框 8"/>
          <p:cNvSpPr txBox="1"/>
          <p:nvPr/>
        </p:nvSpPr>
        <p:spPr>
          <a:xfrm>
            <a:off x="2700362" y="2967195"/>
            <a:ext cx="6359535" cy="375827"/>
          </a:xfrm>
          <a:prstGeom prst="rect">
            <a:avLst/>
          </a:prstGeom>
          <a:noFill/>
        </p:spPr>
        <p:txBody>
          <a:bodyPr wrap="square" lIns="67391" tIns="33696" rIns="67391" bIns="33696" rtlCol="0">
            <a:spAutoFit/>
          </a:bodyPr>
          <a:lstStyle/>
          <a:p>
            <a:r>
              <a:rPr lang="zh-CN" altLang="en-US" sz="2000" dirty="0">
                <a:solidFill>
                  <a:srgbClr val="2D5593"/>
                </a:solidFill>
                <a:latin typeface="微软雅黑" panose="020B0503020204020204" pitchFamily="34" charset="-122"/>
                <a:ea typeface="微软雅黑" panose="020B0503020204020204" pitchFamily="34" charset="-122"/>
              </a:rPr>
              <a:t>答辩人：</a:t>
            </a:r>
            <a:r>
              <a:rPr lang="en-US" altLang="zh-CN" sz="2000" dirty="0">
                <a:solidFill>
                  <a:srgbClr val="2D5593"/>
                </a:solidFill>
                <a:latin typeface="微软雅黑" panose="020B0503020204020204" pitchFamily="34" charset="-122"/>
                <a:ea typeface="微软雅黑" panose="020B0503020204020204" pitchFamily="34" charset="-122"/>
              </a:rPr>
              <a:t>33PPT</a:t>
            </a:r>
            <a:r>
              <a:rPr lang="zh-CN" altLang="en-US" sz="2000" dirty="0">
                <a:solidFill>
                  <a:srgbClr val="2D5593"/>
                </a:solidFill>
                <a:latin typeface="微软雅黑" panose="020B0503020204020204" pitchFamily="34" charset="-122"/>
                <a:ea typeface="微软雅黑" panose="020B0503020204020204" pitchFamily="34" charset="-122"/>
              </a:rPr>
              <a:t>    指导老师：</a:t>
            </a:r>
            <a:r>
              <a:rPr lang="en-US" altLang="zh-CN" sz="2000" dirty="0">
                <a:solidFill>
                  <a:srgbClr val="2D5593"/>
                </a:solidFill>
                <a:latin typeface="微软雅黑" panose="020B0503020204020204" pitchFamily="34" charset="-122"/>
                <a:ea typeface="微软雅黑" panose="020B0503020204020204" pitchFamily="34" charset="-122"/>
              </a:rPr>
              <a:t>33PPT</a:t>
            </a:r>
          </a:p>
        </p:txBody>
      </p:sp>
      <p:sp>
        <p:nvSpPr>
          <p:cNvPr id="9" name="文本框 8"/>
          <p:cNvSpPr txBox="1"/>
          <p:nvPr/>
        </p:nvSpPr>
        <p:spPr>
          <a:xfrm>
            <a:off x="3780482" y="447495"/>
            <a:ext cx="6359535" cy="560493"/>
          </a:xfrm>
          <a:prstGeom prst="rect">
            <a:avLst/>
          </a:prstGeom>
          <a:noFill/>
        </p:spPr>
        <p:txBody>
          <a:bodyPr wrap="square" lIns="67391" tIns="33696" rIns="67391" bIns="33696" rtlCol="0">
            <a:spAutoFit/>
          </a:bodyPr>
          <a:lstStyle/>
          <a:p>
            <a:r>
              <a:rPr lang="en-US" altLang="zh-CN" sz="3200" dirty="0">
                <a:solidFill>
                  <a:schemeClr val="bg1"/>
                </a:solidFill>
                <a:latin typeface="微软雅黑" panose="020B0503020204020204" pitchFamily="34" charset="-122"/>
                <a:ea typeface="微软雅黑" panose="020B0503020204020204" pitchFamily="34" charset="-122"/>
              </a:rPr>
              <a:t>LOGO</a:t>
            </a:r>
          </a:p>
        </p:txBody>
      </p:sp>
      <p:pic>
        <p:nvPicPr>
          <p:cNvPr id="3" name="583eea9dc6234">
            <a:hlinkClick r:id="" action="ppaction://media"/>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044054" y="1512044"/>
            <a:ext cx="487362" cy="487363"/>
          </a:xfrm>
          <a:prstGeom prst="rect">
            <a:avLst/>
          </a:prstGeom>
        </p:spPr>
      </p:pic>
    </p:spTree>
    <p:extLst>
      <p:ext uri="{BB962C8B-B14F-4D97-AF65-F5344CB8AC3E}">
        <p14:creationId xmlns:p14="http://schemas.microsoft.com/office/powerpoint/2010/main" val="2756949035"/>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par>
                          <p:cTn id="7" fill="hold">
                            <p:stCondLst>
                              <p:cond delay="0"/>
                            </p:stCondLst>
                            <p:childTnLst>
                              <p:par>
                                <p:cTn id="8" presetID="53" presetClass="entr" presetSubtype="16" fill="hold" grpId="0" nodeType="afterEffect">
                                  <p:stCondLst>
                                    <p:cond delay="0"/>
                                  </p:stCondLst>
                                  <p:childTnLst>
                                    <p:set>
                                      <p:cBhvr>
                                        <p:cTn id="9" dur="1" fill="hold">
                                          <p:stCondLst>
                                            <p:cond delay="0"/>
                                          </p:stCondLst>
                                        </p:cTn>
                                        <p:tgtEl>
                                          <p:spTgt spid="9"/>
                                        </p:tgtEl>
                                        <p:attrNameLst>
                                          <p:attrName>style.visibility</p:attrName>
                                        </p:attrNameLst>
                                      </p:cBhvr>
                                      <p:to>
                                        <p:strVal val="visible"/>
                                      </p:to>
                                    </p:set>
                                    <p:anim calcmode="lin" valueType="num">
                                      <p:cBhvr>
                                        <p:cTn id="10" dur="500" fill="hold"/>
                                        <p:tgtEl>
                                          <p:spTgt spid="9"/>
                                        </p:tgtEl>
                                        <p:attrNameLst>
                                          <p:attrName>ppt_w</p:attrName>
                                        </p:attrNameLst>
                                      </p:cBhvr>
                                      <p:tavLst>
                                        <p:tav tm="0">
                                          <p:val>
                                            <p:fltVal val="0"/>
                                          </p:val>
                                        </p:tav>
                                        <p:tav tm="100000">
                                          <p:val>
                                            <p:strVal val="#ppt_w"/>
                                          </p:val>
                                        </p:tav>
                                      </p:tavLst>
                                    </p:anim>
                                    <p:anim calcmode="lin" valueType="num">
                                      <p:cBhvr>
                                        <p:cTn id="11" dur="500" fill="hold"/>
                                        <p:tgtEl>
                                          <p:spTgt spid="9"/>
                                        </p:tgtEl>
                                        <p:attrNameLst>
                                          <p:attrName>ppt_h</p:attrName>
                                        </p:attrNameLst>
                                      </p:cBhvr>
                                      <p:tavLst>
                                        <p:tav tm="0">
                                          <p:val>
                                            <p:fltVal val="0"/>
                                          </p:val>
                                        </p:tav>
                                        <p:tav tm="100000">
                                          <p:val>
                                            <p:strVal val="#ppt_h"/>
                                          </p:val>
                                        </p:tav>
                                      </p:tavLst>
                                    </p:anim>
                                    <p:animEffect transition="in" filter="fade">
                                      <p:cBhvr>
                                        <p:cTn id="12" dur="500"/>
                                        <p:tgtEl>
                                          <p:spTgt spid="9"/>
                                        </p:tgtEl>
                                      </p:cBhvr>
                                    </p:animEffect>
                                  </p:childTnLst>
                                </p:cTn>
                              </p:par>
                            </p:childTnLst>
                          </p:cTn>
                        </p:par>
                        <p:par>
                          <p:cTn id="13" fill="hold">
                            <p:stCondLst>
                              <p:cond delay="500"/>
                            </p:stCondLst>
                            <p:childTnLst>
                              <p:par>
                                <p:cTn id="14" presetID="16" presetClass="entr" presetSubtype="21" fill="hold" grpId="0" nodeType="after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barn(inVertical)">
                                      <p:cBhvr>
                                        <p:cTn id="16" dur="500"/>
                                        <p:tgtEl>
                                          <p:spTgt spid="5"/>
                                        </p:tgtEl>
                                      </p:cBhvr>
                                    </p:animEffect>
                                  </p:childTnLst>
                                </p:cTn>
                              </p:par>
                            </p:childTnLst>
                          </p:cTn>
                        </p:par>
                        <p:par>
                          <p:cTn id="17" fill="hold">
                            <p:stCondLst>
                              <p:cond delay="1000"/>
                            </p:stCondLst>
                            <p:childTnLst>
                              <p:par>
                                <p:cTn id="18" presetID="42" presetClass="entr" presetSubtype="0" fill="hold" grpId="0" nodeType="afterEffect">
                                  <p:stCondLst>
                                    <p:cond delay="0"/>
                                  </p:stCondLst>
                                  <p:childTnLst>
                                    <p:set>
                                      <p:cBhvr>
                                        <p:cTn id="19" dur="1" fill="hold">
                                          <p:stCondLst>
                                            <p:cond delay="0"/>
                                          </p:stCondLst>
                                        </p:cTn>
                                        <p:tgtEl>
                                          <p:spTgt spid="8"/>
                                        </p:tgtEl>
                                        <p:attrNameLst>
                                          <p:attrName>style.visibility</p:attrName>
                                        </p:attrNameLst>
                                      </p:cBhvr>
                                      <p:to>
                                        <p:strVal val="visible"/>
                                      </p:to>
                                    </p:set>
                                    <p:animEffect transition="in" filter="fade">
                                      <p:cBhvr>
                                        <p:cTn id="20" dur="1000"/>
                                        <p:tgtEl>
                                          <p:spTgt spid="8"/>
                                        </p:tgtEl>
                                      </p:cBhvr>
                                    </p:animEffect>
                                    <p:anim calcmode="lin" valueType="num">
                                      <p:cBhvr>
                                        <p:cTn id="21" dur="1000" fill="hold"/>
                                        <p:tgtEl>
                                          <p:spTgt spid="8"/>
                                        </p:tgtEl>
                                        <p:attrNameLst>
                                          <p:attrName>ppt_x</p:attrName>
                                        </p:attrNameLst>
                                      </p:cBhvr>
                                      <p:tavLst>
                                        <p:tav tm="0">
                                          <p:val>
                                            <p:strVal val="#ppt_x"/>
                                          </p:val>
                                        </p:tav>
                                        <p:tav tm="100000">
                                          <p:val>
                                            <p:strVal val="#ppt_x"/>
                                          </p:val>
                                        </p:tav>
                                      </p:tavLst>
                                    </p:anim>
                                    <p:anim calcmode="lin" valueType="num">
                                      <p:cBhvr>
                                        <p:cTn id="22" dur="1000" fill="hold"/>
                                        <p:tgtEl>
                                          <p:spTgt spid="8"/>
                                        </p:tgtEl>
                                        <p:attrNameLst>
                                          <p:attrName>ppt_y</p:attrName>
                                        </p:attrNameLst>
                                      </p:cBhvr>
                                      <p:tavLst>
                                        <p:tav tm="0">
                                          <p:val>
                                            <p:strVal val="#ppt_y+.1"/>
                                          </p:val>
                                        </p:tav>
                                        <p:tav tm="100000">
                                          <p:val>
                                            <p:strVal val="#ppt_y"/>
                                          </p:val>
                                        </p:tav>
                                      </p:tavLst>
                                    </p:anim>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6"/>
                                        </p:tgtEl>
                                        <p:attrNameLst>
                                          <p:attrName>style.visibility</p:attrName>
                                        </p:attrNameLst>
                                      </p:cBhvr>
                                      <p:to>
                                        <p:strVal val="visible"/>
                                      </p:to>
                                    </p:set>
                                    <p:animEffect transition="in" filter="fade">
                                      <p:cBhvr>
                                        <p:cTn id="26"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audio>
              <p:cMediaNode numSld="999" showWhenStopped="0">
                <p:cTn id="27" repeatCount="indefinite" fill="hold" display="0">
                  <p:stCondLst>
                    <p:cond delay="indefinite"/>
                  </p:stCondLst>
                  <p:endCondLst>
                    <p:cond evt="onStopAudio" delay="0">
                      <p:tgtEl>
                        <p:sldTgt/>
                      </p:tgtEl>
                    </p:cond>
                  </p:endCondLst>
                </p:cTn>
                <p:tgtEl>
                  <p:spTgt spid="3"/>
                </p:tgtEl>
              </p:cMediaNode>
            </p:audio>
          </p:childTnLst>
        </p:cTn>
      </p:par>
    </p:tnLst>
    <p:bldLst>
      <p:bldP spid="5" grpId="0"/>
      <p:bldP spid="6" grpId="0" animBg="1"/>
      <p:bldP spid="8" grpId="0"/>
      <p:bldP spid="9"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4328406" y="1613031"/>
            <a:ext cx="1359805" cy="2213158"/>
          </a:xfrm>
          <a:custGeom>
            <a:avLst/>
            <a:gdLst>
              <a:gd name="connsiteX0" fmla="*/ 953178 w 1736379"/>
              <a:gd name="connsiteY0" fmla="*/ 0 h 2838849"/>
              <a:gd name="connsiteX1" fmla="*/ 1055475 w 1736379"/>
              <a:gd name="connsiteY1" fmla="*/ 60451 h 2838849"/>
              <a:gd name="connsiteX2" fmla="*/ 1292966 w 1736379"/>
              <a:gd name="connsiteY2" fmla="*/ 254444 h 2838849"/>
              <a:gd name="connsiteX3" fmla="*/ 1292966 w 1736379"/>
              <a:gd name="connsiteY3" fmla="*/ 2395435 h 2838849"/>
              <a:gd name="connsiteX4" fmla="*/ 77358 w 1736379"/>
              <a:gd name="connsiteY4" fmla="*/ 2831921 h 2838849"/>
              <a:gd name="connsiteX5" fmla="*/ 0 w 1736379"/>
              <a:gd name="connsiteY5" fmla="*/ 2820757 h 2838849"/>
              <a:gd name="connsiteX6" fmla="*/ 808412 w 1736379"/>
              <a:gd name="connsiteY6" fmla="*/ 2012345 h 2838849"/>
              <a:gd name="connsiteX7" fmla="*/ 861706 w 1736379"/>
              <a:gd name="connsiteY7" fmla="*/ 1964175 h 2838849"/>
              <a:gd name="connsiteX8" fmla="*/ 861706 w 1736379"/>
              <a:gd name="connsiteY8" fmla="*/ 685704 h 2838849"/>
              <a:gd name="connsiteX9" fmla="*/ 562652 w 1736379"/>
              <a:gd name="connsiteY9" fmla="*/ 487119 h 2838849"/>
              <a:gd name="connsiteX10" fmla="*/ 491090 w 1736379"/>
              <a:gd name="connsiteY10" fmla="*/ 462089 h 283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6379" h="2838849">
                <a:moveTo>
                  <a:pt x="953178" y="0"/>
                </a:moveTo>
                <a:lnTo>
                  <a:pt x="1055475" y="60451"/>
                </a:lnTo>
                <a:cubicBezTo>
                  <a:pt x="1139422" y="115878"/>
                  <a:pt x="1219064" y="180542"/>
                  <a:pt x="1292966" y="254444"/>
                </a:cubicBezTo>
                <a:cubicBezTo>
                  <a:pt x="1884184" y="845662"/>
                  <a:pt x="1884184" y="1804216"/>
                  <a:pt x="1292966" y="2395435"/>
                </a:cubicBezTo>
                <a:cubicBezTo>
                  <a:pt x="960405" y="2727995"/>
                  <a:pt x="511618" y="2873490"/>
                  <a:pt x="77358" y="2831921"/>
                </a:cubicBezTo>
                <a:lnTo>
                  <a:pt x="0" y="2820757"/>
                </a:lnTo>
                <a:lnTo>
                  <a:pt x="808412" y="2012345"/>
                </a:lnTo>
                <a:lnTo>
                  <a:pt x="861706" y="1964175"/>
                </a:lnTo>
                <a:cubicBezTo>
                  <a:pt x="1214745" y="1611135"/>
                  <a:pt x="1214745" y="1038743"/>
                  <a:pt x="861706" y="685704"/>
                </a:cubicBezTo>
                <a:cubicBezTo>
                  <a:pt x="773446" y="597444"/>
                  <a:pt x="671476" y="531249"/>
                  <a:pt x="562652" y="487119"/>
                </a:cubicBezTo>
                <a:lnTo>
                  <a:pt x="491090" y="462089"/>
                </a:lnTo>
                <a:close/>
              </a:path>
            </a:pathLst>
          </a:custGeom>
          <a:solidFill>
            <a:srgbClr val="0070C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1800" dirty="0">
              <a:solidFill>
                <a:schemeClr val="tx1"/>
              </a:solidFill>
              <a:latin typeface="+mj-lt"/>
            </a:endParaRPr>
          </a:p>
        </p:txBody>
      </p:sp>
      <p:sp>
        <p:nvSpPr>
          <p:cNvPr id="3" name="任意多边形 2"/>
          <p:cNvSpPr/>
          <p:nvPr/>
        </p:nvSpPr>
        <p:spPr>
          <a:xfrm rot="10800000">
            <a:off x="3312914" y="1446492"/>
            <a:ext cx="1359805" cy="2213158"/>
          </a:xfrm>
          <a:custGeom>
            <a:avLst/>
            <a:gdLst>
              <a:gd name="connsiteX0" fmla="*/ 953178 w 1736379"/>
              <a:gd name="connsiteY0" fmla="*/ 0 h 2838849"/>
              <a:gd name="connsiteX1" fmla="*/ 1055475 w 1736379"/>
              <a:gd name="connsiteY1" fmla="*/ 60451 h 2838849"/>
              <a:gd name="connsiteX2" fmla="*/ 1292966 w 1736379"/>
              <a:gd name="connsiteY2" fmla="*/ 254444 h 2838849"/>
              <a:gd name="connsiteX3" fmla="*/ 1292966 w 1736379"/>
              <a:gd name="connsiteY3" fmla="*/ 2395435 h 2838849"/>
              <a:gd name="connsiteX4" fmla="*/ 77358 w 1736379"/>
              <a:gd name="connsiteY4" fmla="*/ 2831921 h 2838849"/>
              <a:gd name="connsiteX5" fmla="*/ 0 w 1736379"/>
              <a:gd name="connsiteY5" fmla="*/ 2820757 h 2838849"/>
              <a:gd name="connsiteX6" fmla="*/ 808412 w 1736379"/>
              <a:gd name="connsiteY6" fmla="*/ 2012345 h 2838849"/>
              <a:gd name="connsiteX7" fmla="*/ 861706 w 1736379"/>
              <a:gd name="connsiteY7" fmla="*/ 1964175 h 2838849"/>
              <a:gd name="connsiteX8" fmla="*/ 861706 w 1736379"/>
              <a:gd name="connsiteY8" fmla="*/ 685704 h 2838849"/>
              <a:gd name="connsiteX9" fmla="*/ 562652 w 1736379"/>
              <a:gd name="connsiteY9" fmla="*/ 487119 h 2838849"/>
              <a:gd name="connsiteX10" fmla="*/ 491090 w 1736379"/>
              <a:gd name="connsiteY10" fmla="*/ 462089 h 283884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1736379" h="2838849">
                <a:moveTo>
                  <a:pt x="953178" y="0"/>
                </a:moveTo>
                <a:lnTo>
                  <a:pt x="1055475" y="60451"/>
                </a:lnTo>
                <a:cubicBezTo>
                  <a:pt x="1139422" y="115878"/>
                  <a:pt x="1219064" y="180542"/>
                  <a:pt x="1292966" y="254444"/>
                </a:cubicBezTo>
                <a:cubicBezTo>
                  <a:pt x="1884184" y="845662"/>
                  <a:pt x="1884184" y="1804216"/>
                  <a:pt x="1292966" y="2395435"/>
                </a:cubicBezTo>
                <a:cubicBezTo>
                  <a:pt x="960405" y="2727995"/>
                  <a:pt x="511618" y="2873490"/>
                  <a:pt x="77358" y="2831921"/>
                </a:cubicBezTo>
                <a:lnTo>
                  <a:pt x="0" y="2820757"/>
                </a:lnTo>
                <a:lnTo>
                  <a:pt x="808412" y="2012345"/>
                </a:lnTo>
                <a:lnTo>
                  <a:pt x="861706" y="1964175"/>
                </a:lnTo>
                <a:cubicBezTo>
                  <a:pt x="1214745" y="1611135"/>
                  <a:pt x="1214745" y="1038743"/>
                  <a:pt x="861706" y="685704"/>
                </a:cubicBezTo>
                <a:cubicBezTo>
                  <a:pt x="773446" y="597444"/>
                  <a:pt x="671476" y="531249"/>
                  <a:pt x="562652" y="487119"/>
                </a:cubicBezTo>
                <a:lnTo>
                  <a:pt x="491090" y="462089"/>
                </a:lnTo>
                <a:close/>
              </a:path>
            </a:pathLst>
          </a:cu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2700" dirty="0">
              <a:solidFill>
                <a:schemeClr val="bg1"/>
              </a:solidFill>
              <a:latin typeface="+mj-lt"/>
            </a:endParaRPr>
          </a:p>
        </p:txBody>
      </p:sp>
      <p:sp>
        <p:nvSpPr>
          <p:cNvPr id="4" name="圆角矩形 3"/>
          <p:cNvSpPr/>
          <p:nvPr/>
        </p:nvSpPr>
        <p:spPr>
          <a:xfrm flipH="1">
            <a:off x="389111" y="1636746"/>
            <a:ext cx="2888724" cy="990756"/>
          </a:xfrm>
          <a:prstGeom prst="roundRect">
            <a:avLst>
              <a:gd name="adj" fmla="val 6011"/>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t" anchorCtr="0" forceAA="0" compatLnSpc="1">
            <a:prstTxWarp prst="textNoShape">
              <a:avLst/>
            </a:prstTxWarp>
            <a:noAutofit/>
          </a:bodyPr>
          <a:lstStyle/>
          <a:p>
            <a:pPr algn="r">
              <a:lnSpc>
                <a:spcPct val="120000"/>
              </a:lnSpc>
              <a:spcBef>
                <a:spcPts val="147"/>
              </a:spcBef>
              <a:spcAft>
                <a:spcPts val="147"/>
              </a:spcAft>
            </a:pPr>
            <a:r>
              <a:rPr lang="en-US" altLang="zh-CN" sz="2400" b="1" dirty="0">
                <a:solidFill>
                  <a:schemeClr val="tx1"/>
                </a:solidFill>
                <a:latin typeface="+mj-lt"/>
              </a:rPr>
              <a:t>TEXT</a:t>
            </a:r>
            <a:endParaRPr lang="en-US" altLang="zh-CN" sz="1200" b="1" dirty="0">
              <a:solidFill>
                <a:schemeClr val="tx1"/>
              </a:solidFill>
              <a:latin typeface="+mj-lt"/>
            </a:endParaRPr>
          </a:p>
          <a:p>
            <a:pPr algn="just">
              <a:lnSpc>
                <a:spcPct val="120000"/>
              </a:lnSpc>
              <a:spcBef>
                <a:spcPts val="147"/>
              </a:spcBef>
              <a:spcAft>
                <a:spcPts val="147"/>
              </a:spcAft>
            </a:pPr>
            <a:r>
              <a:rPr lang="en-US" altLang="zh-CN" sz="1500" dirty="0">
                <a:solidFill>
                  <a:schemeClr val="tx1"/>
                </a:solidFill>
              </a:rPr>
              <a:t>And the earth was waste and without form; and it was dark on the face of the deep: and the Spirit of God was moving on the face of the waters</a:t>
            </a:r>
          </a:p>
        </p:txBody>
      </p:sp>
      <p:sp>
        <p:nvSpPr>
          <p:cNvPr id="5" name="圆角矩形 4"/>
          <p:cNvSpPr/>
          <p:nvPr/>
        </p:nvSpPr>
        <p:spPr>
          <a:xfrm flipH="1">
            <a:off x="5722684" y="1636746"/>
            <a:ext cx="2889331" cy="990756"/>
          </a:xfrm>
          <a:prstGeom prst="roundRect">
            <a:avLst>
              <a:gd name="adj" fmla="val 6011"/>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t" anchorCtr="0" forceAA="0" compatLnSpc="1">
            <a:prstTxWarp prst="textNoShape">
              <a:avLst/>
            </a:prstTxWarp>
            <a:noAutofit/>
          </a:bodyPr>
          <a:lstStyle/>
          <a:p>
            <a:pPr>
              <a:lnSpc>
                <a:spcPct val="120000"/>
              </a:lnSpc>
              <a:spcBef>
                <a:spcPts val="147"/>
              </a:spcBef>
              <a:spcAft>
                <a:spcPts val="147"/>
              </a:spcAft>
            </a:pPr>
            <a:r>
              <a:rPr lang="en-US" altLang="zh-CN" sz="2400" b="1" dirty="0">
                <a:solidFill>
                  <a:schemeClr val="tx1"/>
                </a:solidFill>
                <a:latin typeface="+mj-lt"/>
              </a:rPr>
              <a:t>TEXT</a:t>
            </a:r>
            <a:endParaRPr lang="en-US" altLang="zh-CN" sz="1200" b="1" dirty="0">
              <a:solidFill>
                <a:schemeClr val="tx1"/>
              </a:solidFill>
              <a:latin typeface="+mj-lt"/>
            </a:endParaRPr>
          </a:p>
          <a:p>
            <a:pPr algn="just">
              <a:lnSpc>
                <a:spcPct val="120000"/>
              </a:lnSpc>
              <a:spcBef>
                <a:spcPts val="147"/>
              </a:spcBef>
              <a:spcAft>
                <a:spcPts val="147"/>
              </a:spcAft>
            </a:pPr>
            <a:r>
              <a:rPr lang="en-US" altLang="zh-CN" sz="1500" dirty="0">
                <a:solidFill>
                  <a:schemeClr val="tx1"/>
                </a:solidFill>
              </a:rPr>
              <a:t>And the earth was waste and without form; and it was dark on the face of the deep: and the Spirit of God was moving on the face of the waters</a:t>
            </a:r>
          </a:p>
        </p:txBody>
      </p:sp>
      <p:sp>
        <p:nvSpPr>
          <p:cNvPr id="6" name="矩形: 剪去单角 5"/>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剪去单角 6"/>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8"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研究方法与思考</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olor 1"/>
          <p:cNvSpPr>
            <a:spLocks/>
          </p:cNvSpPr>
          <p:nvPr/>
        </p:nvSpPr>
        <p:spPr bwMode="auto">
          <a:xfrm>
            <a:off x="7022455" y="1223099"/>
            <a:ext cx="2473946" cy="1469627"/>
          </a:xfrm>
          <a:custGeom>
            <a:avLst/>
            <a:gdLst>
              <a:gd name="T0" fmla="*/ 766 w 766"/>
              <a:gd name="T1" fmla="*/ 0 h 453"/>
              <a:gd name="T2" fmla="*/ 670 w 766"/>
              <a:gd name="T3" fmla="*/ 85 h 453"/>
              <a:gd name="T4" fmla="*/ 470 w 766"/>
              <a:gd name="T5" fmla="*/ 390 h 453"/>
              <a:gd name="T6" fmla="*/ 337 w 766"/>
              <a:gd name="T7" fmla="*/ 453 h 453"/>
              <a:gd name="T8" fmla="*/ 0 w 766"/>
              <a:gd name="T9" fmla="*/ 453 h 453"/>
              <a:gd name="T10" fmla="*/ 133 w 766"/>
              <a:gd name="T11" fmla="*/ 390 h 453"/>
              <a:gd name="T12" fmla="*/ 333 w 766"/>
              <a:gd name="T13" fmla="*/ 85 h 453"/>
              <a:gd name="T14" fmla="*/ 429 w 766"/>
              <a:gd name="T15" fmla="*/ 0 h 453"/>
              <a:gd name="T16" fmla="*/ 766 w 766"/>
              <a:gd name="T17" fmla="*/ 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6" h="453">
                <a:moveTo>
                  <a:pt x="766" y="0"/>
                </a:moveTo>
                <a:cubicBezTo>
                  <a:pt x="766" y="0"/>
                  <a:pt x="720" y="3"/>
                  <a:pt x="670" y="85"/>
                </a:cubicBezTo>
                <a:cubicBezTo>
                  <a:pt x="623" y="161"/>
                  <a:pt x="495" y="357"/>
                  <a:pt x="470" y="390"/>
                </a:cubicBezTo>
                <a:cubicBezTo>
                  <a:pt x="442" y="428"/>
                  <a:pt x="406" y="453"/>
                  <a:pt x="337" y="453"/>
                </a:cubicBezTo>
                <a:cubicBezTo>
                  <a:pt x="0" y="453"/>
                  <a:pt x="0" y="453"/>
                  <a:pt x="0" y="453"/>
                </a:cubicBezTo>
                <a:cubicBezTo>
                  <a:pt x="69" y="453"/>
                  <a:pt x="105" y="428"/>
                  <a:pt x="133" y="390"/>
                </a:cubicBezTo>
                <a:cubicBezTo>
                  <a:pt x="158" y="357"/>
                  <a:pt x="286" y="161"/>
                  <a:pt x="333" y="85"/>
                </a:cubicBezTo>
                <a:cubicBezTo>
                  <a:pt x="383" y="3"/>
                  <a:pt x="429" y="0"/>
                  <a:pt x="429" y="0"/>
                </a:cubicBezTo>
                <a:lnTo>
                  <a:pt x="766" y="0"/>
                </a:lnTo>
                <a:close/>
              </a:path>
            </a:pathLst>
          </a:custGeom>
          <a:solidFill>
            <a:srgbClr val="005EA4"/>
          </a:solidFill>
          <a:ln>
            <a:noFill/>
          </a:ln>
        </p:spPr>
        <p:txBody>
          <a:bodyPr vert="horz" wrap="square" lIns="0" tIns="0" rIns="0" bIns="0" numCol="1" anchor="t" anchorCtr="0" compatLnSpc="1">
            <a:prstTxWarp prst="textNoShape">
              <a:avLst/>
            </a:prstTxWarp>
          </a:bodyPr>
          <a:lstStyle/>
          <a:p>
            <a:pPr>
              <a:lnSpc>
                <a:spcPct val="120000"/>
              </a:lnSpc>
            </a:pPr>
            <a:endParaRPr 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3" name="Color 3"/>
          <p:cNvSpPr>
            <a:spLocks/>
          </p:cNvSpPr>
          <p:nvPr/>
        </p:nvSpPr>
        <p:spPr bwMode="auto">
          <a:xfrm>
            <a:off x="4258905" y="1223099"/>
            <a:ext cx="2472579" cy="1469627"/>
          </a:xfrm>
          <a:custGeom>
            <a:avLst/>
            <a:gdLst>
              <a:gd name="T0" fmla="*/ 766 w 766"/>
              <a:gd name="T1" fmla="*/ 0 h 453"/>
              <a:gd name="T2" fmla="*/ 669 w 766"/>
              <a:gd name="T3" fmla="*/ 85 h 453"/>
              <a:gd name="T4" fmla="*/ 470 w 766"/>
              <a:gd name="T5" fmla="*/ 390 h 453"/>
              <a:gd name="T6" fmla="*/ 337 w 766"/>
              <a:gd name="T7" fmla="*/ 453 h 453"/>
              <a:gd name="T8" fmla="*/ 0 w 766"/>
              <a:gd name="T9" fmla="*/ 453 h 453"/>
              <a:gd name="T10" fmla="*/ 133 w 766"/>
              <a:gd name="T11" fmla="*/ 390 h 453"/>
              <a:gd name="T12" fmla="*/ 332 w 766"/>
              <a:gd name="T13" fmla="*/ 85 h 453"/>
              <a:gd name="T14" fmla="*/ 429 w 766"/>
              <a:gd name="T15" fmla="*/ 0 h 453"/>
              <a:gd name="T16" fmla="*/ 766 w 766"/>
              <a:gd name="T17" fmla="*/ 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6" h="453">
                <a:moveTo>
                  <a:pt x="766" y="0"/>
                </a:moveTo>
                <a:cubicBezTo>
                  <a:pt x="766" y="0"/>
                  <a:pt x="720" y="3"/>
                  <a:pt x="669" y="85"/>
                </a:cubicBezTo>
                <a:cubicBezTo>
                  <a:pt x="622" y="161"/>
                  <a:pt x="494" y="357"/>
                  <a:pt x="470" y="390"/>
                </a:cubicBezTo>
                <a:cubicBezTo>
                  <a:pt x="441" y="428"/>
                  <a:pt x="406" y="453"/>
                  <a:pt x="337" y="453"/>
                </a:cubicBezTo>
                <a:cubicBezTo>
                  <a:pt x="0" y="453"/>
                  <a:pt x="0" y="453"/>
                  <a:pt x="0" y="453"/>
                </a:cubicBezTo>
                <a:cubicBezTo>
                  <a:pt x="69" y="453"/>
                  <a:pt x="104" y="428"/>
                  <a:pt x="133" y="390"/>
                </a:cubicBezTo>
                <a:cubicBezTo>
                  <a:pt x="157" y="357"/>
                  <a:pt x="285" y="161"/>
                  <a:pt x="332" y="85"/>
                </a:cubicBezTo>
                <a:cubicBezTo>
                  <a:pt x="383" y="3"/>
                  <a:pt x="429" y="0"/>
                  <a:pt x="429" y="0"/>
                </a:cubicBezTo>
                <a:lnTo>
                  <a:pt x="766" y="0"/>
                </a:lnTo>
                <a:close/>
              </a:path>
            </a:pathLst>
          </a:custGeom>
          <a:solidFill>
            <a:srgbClr val="005EA4"/>
          </a:solidFill>
          <a:ln>
            <a:noFill/>
          </a:ln>
        </p:spPr>
        <p:txBody>
          <a:bodyPr vert="horz" wrap="square" lIns="0" tIns="0" rIns="0" bIns="0" numCol="1" anchor="t" anchorCtr="0" compatLnSpc="1">
            <a:prstTxWarp prst="textNoShape">
              <a:avLst/>
            </a:prstTxWarp>
          </a:bodyPr>
          <a:lstStyle/>
          <a:p>
            <a:pPr>
              <a:lnSpc>
                <a:spcPct val="120000"/>
              </a:lnSpc>
            </a:pPr>
            <a:endParaRPr 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4" name="Color 2"/>
          <p:cNvSpPr>
            <a:spLocks/>
          </p:cNvSpPr>
          <p:nvPr/>
        </p:nvSpPr>
        <p:spPr bwMode="auto">
          <a:xfrm>
            <a:off x="5639997" y="1223099"/>
            <a:ext cx="2471214" cy="1469627"/>
          </a:xfrm>
          <a:custGeom>
            <a:avLst/>
            <a:gdLst>
              <a:gd name="T0" fmla="*/ 0 w 765"/>
              <a:gd name="T1" fmla="*/ 0 h 453"/>
              <a:gd name="T2" fmla="*/ 96 w 765"/>
              <a:gd name="T3" fmla="*/ 85 h 453"/>
              <a:gd name="T4" fmla="*/ 295 w 765"/>
              <a:gd name="T5" fmla="*/ 390 h 453"/>
              <a:gd name="T6" fmla="*/ 428 w 765"/>
              <a:gd name="T7" fmla="*/ 453 h 453"/>
              <a:gd name="T8" fmla="*/ 765 w 765"/>
              <a:gd name="T9" fmla="*/ 453 h 453"/>
              <a:gd name="T10" fmla="*/ 632 w 765"/>
              <a:gd name="T11" fmla="*/ 390 h 453"/>
              <a:gd name="T12" fmla="*/ 433 w 765"/>
              <a:gd name="T13" fmla="*/ 85 h 453"/>
              <a:gd name="T14" fmla="*/ 337 w 765"/>
              <a:gd name="T15" fmla="*/ 0 h 453"/>
              <a:gd name="T16" fmla="*/ 0 w 765"/>
              <a:gd name="T17" fmla="*/ 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5" h="453">
                <a:moveTo>
                  <a:pt x="0" y="0"/>
                </a:moveTo>
                <a:cubicBezTo>
                  <a:pt x="0" y="0"/>
                  <a:pt x="45" y="3"/>
                  <a:pt x="96" y="85"/>
                </a:cubicBezTo>
                <a:cubicBezTo>
                  <a:pt x="143" y="161"/>
                  <a:pt x="271" y="357"/>
                  <a:pt x="295" y="390"/>
                </a:cubicBezTo>
                <a:cubicBezTo>
                  <a:pt x="324" y="428"/>
                  <a:pt x="359" y="453"/>
                  <a:pt x="428" y="453"/>
                </a:cubicBezTo>
                <a:cubicBezTo>
                  <a:pt x="765" y="453"/>
                  <a:pt x="765" y="453"/>
                  <a:pt x="765" y="453"/>
                </a:cubicBezTo>
                <a:cubicBezTo>
                  <a:pt x="696" y="453"/>
                  <a:pt x="661" y="428"/>
                  <a:pt x="632" y="390"/>
                </a:cubicBezTo>
                <a:cubicBezTo>
                  <a:pt x="608" y="357"/>
                  <a:pt x="480" y="161"/>
                  <a:pt x="433" y="85"/>
                </a:cubicBezTo>
                <a:cubicBezTo>
                  <a:pt x="383" y="3"/>
                  <a:pt x="337" y="0"/>
                  <a:pt x="337" y="0"/>
                </a:cubicBezTo>
                <a:lnTo>
                  <a:pt x="0" y="0"/>
                </a:lnTo>
                <a:close/>
              </a:path>
            </a:pathLst>
          </a:custGeom>
          <a:solidFill>
            <a:srgbClr val="0070C0"/>
          </a:solidFill>
          <a:ln>
            <a:noFill/>
          </a:ln>
        </p:spPr>
        <p:txBody>
          <a:bodyPr vert="horz" wrap="square" lIns="0" tIns="0" rIns="0" bIns="0" numCol="1" anchor="t" anchorCtr="0" compatLnSpc="1">
            <a:prstTxWarp prst="textNoShape">
              <a:avLst/>
            </a:prstTxWarp>
          </a:bodyPr>
          <a:lstStyle/>
          <a:p>
            <a:pPr>
              <a:lnSpc>
                <a:spcPct val="120000"/>
              </a:lnSpc>
            </a:pPr>
            <a:endParaRPr 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5" name="Color 5"/>
          <p:cNvSpPr>
            <a:spLocks/>
          </p:cNvSpPr>
          <p:nvPr/>
        </p:nvSpPr>
        <p:spPr bwMode="auto">
          <a:xfrm>
            <a:off x="1489889" y="1223099"/>
            <a:ext cx="2473946" cy="1469627"/>
          </a:xfrm>
          <a:custGeom>
            <a:avLst/>
            <a:gdLst>
              <a:gd name="T0" fmla="*/ 766 w 766"/>
              <a:gd name="T1" fmla="*/ 0 h 453"/>
              <a:gd name="T2" fmla="*/ 670 w 766"/>
              <a:gd name="T3" fmla="*/ 85 h 453"/>
              <a:gd name="T4" fmla="*/ 470 w 766"/>
              <a:gd name="T5" fmla="*/ 390 h 453"/>
              <a:gd name="T6" fmla="*/ 337 w 766"/>
              <a:gd name="T7" fmla="*/ 453 h 453"/>
              <a:gd name="T8" fmla="*/ 0 w 766"/>
              <a:gd name="T9" fmla="*/ 453 h 453"/>
              <a:gd name="T10" fmla="*/ 133 w 766"/>
              <a:gd name="T11" fmla="*/ 390 h 453"/>
              <a:gd name="T12" fmla="*/ 333 w 766"/>
              <a:gd name="T13" fmla="*/ 85 h 453"/>
              <a:gd name="T14" fmla="*/ 429 w 766"/>
              <a:gd name="T15" fmla="*/ 0 h 453"/>
              <a:gd name="T16" fmla="*/ 766 w 766"/>
              <a:gd name="T17" fmla="*/ 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6" h="453">
                <a:moveTo>
                  <a:pt x="766" y="0"/>
                </a:moveTo>
                <a:cubicBezTo>
                  <a:pt x="766" y="0"/>
                  <a:pt x="720" y="3"/>
                  <a:pt x="670" y="85"/>
                </a:cubicBezTo>
                <a:cubicBezTo>
                  <a:pt x="623" y="161"/>
                  <a:pt x="495" y="357"/>
                  <a:pt x="470" y="390"/>
                </a:cubicBezTo>
                <a:cubicBezTo>
                  <a:pt x="442" y="428"/>
                  <a:pt x="406" y="453"/>
                  <a:pt x="337" y="453"/>
                </a:cubicBezTo>
                <a:cubicBezTo>
                  <a:pt x="0" y="453"/>
                  <a:pt x="0" y="453"/>
                  <a:pt x="0" y="453"/>
                </a:cubicBezTo>
                <a:cubicBezTo>
                  <a:pt x="69" y="453"/>
                  <a:pt x="105" y="428"/>
                  <a:pt x="133" y="390"/>
                </a:cubicBezTo>
                <a:cubicBezTo>
                  <a:pt x="158" y="357"/>
                  <a:pt x="286" y="161"/>
                  <a:pt x="333" y="85"/>
                </a:cubicBezTo>
                <a:cubicBezTo>
                  <a:pt x="383" y="3"/>
                  <a:pt x="429" y="0"/>
                  <a:pt x="429" y="0"/>
                </a:cubicBezTo>
                <a:lnTo>
                  <a:pt x="766" y="0"/>
                </a:lnTo>
                <a:close/>
              </a:path>
            </a:pathLst>
          </a:custGeom>
          <a:solidFill>
            <a:srgbClr val="005EA4"/>
          </a:solidFill>
          <a:ln>
            <a:noFill/>
          </a:ln>
        </p:spPr>
        <p:txBody>
          <a:bodyPr vert="horz" wrap="square" lIns="0" tIns="0" rIns="0" bIns="0" numCol="1" anchor="t" anchorCtr="0" compatLnSpc="1">
            <a:prstTxWarp prst="textNoShape">
              <a:avLst/>
            </a:prstTxWarp>
          </a:bodyPr>
          <a:lstStyle/>
          <a:p>
            <a:pPr>
              <a:lnSpc>
                <a:spcPct val="120000"/>
              </a:lnSpc>
            </a:pPr>
            <a:endParaRPr 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6" name="Color 4"/>
          <p:cNvSpPr>
            <a:spLocks/>
          </p:cNvSpPr>
          <p:nvPr/>
        </p:nvSpPr>
        <p:spPr bwMode="auto">
          <a:xfrm>
            <a:off x="2872349" y="1223099"/>
            <a:ext cx="2473946" cy="1469627"/>
          </a:xfrm>
          <a:custGeom>
            <a:avLst/>
            <a:gdLst>
              <a:gd name="T0" fmla="*/ 0 w 766"/>
              <a:gd name="T1" fmla="*/ 0 h 453"/>
              <a:gd name="T2" fmla="*/ 96 w 766"/>
              <a:gd name="T3" fmla="*/ 85 h 453"/>
              <a:gd name="T4" fmla="*/ 296 w 766"/>
              <a:gd name="T5" fmla="*/ 390 h 453"/>
              <a:gd name="T6" fmla="*/ 429 w 766"/>
              <a:gd name="T7" fmla="*/ 453 h 453"/>
              <a:gd name="T8" fmla="*/ 766 w 766"/>
              <a:gd name="T9" fmla="*/ 453 h 453"/>
              <a:gd name="T10" fmla="*/ 633 w 766"/>
              <a:gd name="T11" fmla="*/ 390 h 453"/>
              <a:gd name="T12" fmla="*/ 433 w 766"/>
              <a:gd name="T13" fmla="*/ 85 h 453"/>
              <a:gd name="T14" fmla="*/ 337 w 766"/>
              <a:gd name="T15" fmla="*/ 0 h 453"/>
              <a:gd name="T16" fmla="*/ 0 w 766"/>
              <a:gd name="T17" fmla="*/ 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6" h="453">
                <a:moveTo>
                  <a:pt x="0" y="0"/>
                </a:moveTo>
                <a:cubicBezTo>
                  <a:pt x="0" y="0"/>
                  <a:pt x="46" y="3"/>
                  <a:pt x="96" y="85"/>
                </a:cubicBezTo>
                <a:cubicBezTo>
                  <a:pt x="143" y="161"/>
                  <a:pt x="271" y="357"/>
                  <a:pt x="296" y="390"/>
                </a:cubicBezTo>
                <a:cubicBezTo>
                  <a:pt x="324" y="428"/>
                  <a:pt x="360" y="453"/>
                  <a:pt x="429" y="453"/>
                </a:cubicBezTo>
                <a:cubicBezTo>
                  <a:pt x="766" y="453"/>
                  <a:pt x="766" y="453"/>
                  <a:pt x="766" y="453"/>
                </a:cubicBezTo>
                <a:cubicBezTo>
                  <a:pt x="697" y="453"/>
                  <a:pt x="661" y="428"/>
                  <a:pt x="633" y="390"/>
                </a:cubicBezTo>
                <a:cubicBezTo>
                  <a:pt x="608" y="357"/>
                  <a:pt x="480" y="161"/>
                  <a:pt x="433" y="85"/>
                </a:cubicBezTo>
                <a:cubicBezTo>
                  <a:pt x="383" y="3"/>
                  <a:pt x="337" y="0"/>
                  <a:pt x="337" y="0"/>
                </a:cubicBezTo>
                <a:lnTo>
                  <a:pt x="0" y="0"/>
                </a:lnTo>
                <a:close/>
              </a:path>
            </a:pathLst>
          </a:custGeom>
          <a:solidFill>
            <a:srgbClr val="0070C0"/>
          </a:solidFill>
          <a:ln>
            <a:noFill/>
          </a:ln>
        </p:spPr>
        <p:txBody>
          <a:bodyPr vert="horz" wrap="square" lIns="0" tIns="0" rIns="0" bIns="0" numCol="1" anchor="t" anchorCtr="0" compatLnSpc="1">
            <a:prstTxWarp prst="textNoShape">
              <a:avLst/>
            </a:prstTxWarp>
          </a:bodyPr>
          <a:lstStyle/>
          <a:p>
            <a:pPr>
              <a:lnSpc>
                <a:spcPct val="120000"/>
              </a:lnSpc>
            </a:pPr>
            <a:endParaRPr 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7" name="Side Color"/>
          <p:cNvSpPr>
            <a:spLocks/>
          </p:cNvSpPr>
          <p:nvPr/>
        </p:nvSpPr>
        <p:spPr bwMode="auto">
          <a:xfrm>
            <a:off x="-1273670" y="1223088"/>
            <a:ext cx="2473945" cy="872763"/>
          </a:xfrm>
          <a:custGeom>
            <a:avLst/>
            <a:gdLst>
              <a:gd name="T0" fmla="*/ 766 w 766"/>
              <a:gd name="T1" fmla="*/ 0 h 269"/>
              <a:gd name="T2" fmla="*/ 670 w 766"/>
              <a:gd name="T3" fmla="*/ 50 h 269"/>
              <a:gd name="T4" fmla="*/ 470 w 766"/>
              <a:gd name="T5" fmla="*/ 232 h 269"/>
              <a:gd name="T6" fmla="*/ 337 w 766"/>
              <a:gd name="T7" fmla="*/ 269 h 269"/>
              <a:gd name="T8" fmla="*/ 0 w 766"/>
              <a:gd name="T9" fmla="*/ 269 h 269"/>
              <a:gd name="T10" fmla="*/ 133 w 766"/>
              <a:gd name="T11" fmla="*/ 232 h 269"/>
              <a:gd name="T12" fmla="*/ 332 w 766"/>
              <a:gd name="T13" fmla="*/ 50 h 269"/>
              <a:gd name="T14" fmla="*/ 429 w 766"/>
              <a:gd name="T15" fmla="*/ 0 h 269"/>
              <a:gd name="T16" fmla="*/ 766 w 766"/>
              <a:gd name="T17" fmla="*/ 0 h 26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6" h="269">
                <a:moveTo>
                  <a:pt x="766" y="0"/>
                </a:moveTo>
                <a:cubicBezTo>
                  <a:pt x="766" y="0"/>
                  <a:pt x="720" y="1"/>
                  <a:pt x="670" y="50"/>
                </a:cubicBezTo>
                <a:cubicBezTo>
                  <a:pt x="623" y="96"/>
                  <a:pt x="495" y="212"/>
                  <a:pt x="470" y="232"/>
                </a:cubicBezTo>
                <a:cubicBezTo>
                  <a:pt x="442" y="255"/>
                  <a:pt x="406" y="269"/>
                  <a:pt x="337" y="269"/>
                </a:cubicBezTo>
                <a:cubicBezTo>
                  <a:pt x="0" y="269"/>
                  <a:pt x="0" y="269"/>
                  <a:pt x="0" y="269"/>
                </a:cubicBezTo>
                <a:cubicBezTo>
                  <a:pt x="69" y="269"/>
                  <a:pt x="104" y="255"/>
                  <a:pt x="133" y="232"/>
                </a:cubicBezTo>
                <a:cubicBezTo>
                  <a:pt x="158" y="212"/>
                  <a:pt x="285" y="96"/>
                  <a:pt x="332" y="50"/>
                </a:cubicBezTo>
                <a:cubicBezTo>
                  <a:pt x="383" y="1"/>
                  <a:pt x="429" y="0"/>
                  <a:pt x="429" y="0"/>
                </a:cubicBezTo>
                <a:lnTo>
                  <a:pt x="766" y="0"/>
                </a:lnTo>
                <a:close/>
              </a:path>
            </a:pathLst>
          </a:custGeom>
          <a:solidFill>
            <a:srgbClr val="005EA4"/>
          </a:solidFill>
          <a:ln>
            <a:noFill/>
          </a:ln>
        </p:spPr>
        <p:txBody>
          <a:bodyPr vert="horz" wrap="square" lIns="0" tIns="0" rIns="0" bIns="0" numCol="1" anchor="t" anchorCtr="0" compatLnSpc="1">
            <a:prstTxWarp prst="textNoShape">
              <a:avLst/>
            </a:prstTxWarp>
          </a:bodyPr>
          <a:lstStyle/>
          <a:p>
            <a:pPr>
              <a:lnSpc>
                <a:spcPct val="120000"/>
              </a:lnSpc>
            </a:pPr>
            <a:endParaRPr 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8" name="Color 6"/>
          <p:cNvSpPr>
            <a:spLocks/>
          </p:cNvSpPr>
          <p:nvPr/>
        </p:nvSpPr>
        <p:spPr bwMode="auto">
          <a:xfrm>
            <a:off x="108794" y="1223097"/>
            <a:ext cx="2469846" cy="1469627"/>
          </a:xfrm>
          <a:custGeom>
            <a:avLst/>
            <a:gdLst>
              <a:gd name="T0" fmla="*/ 0 w 765"/>
              <a:gd name="T1" fmla="*/ 0 h 453"/>
              <a:gd name="T2" fmla="*/ 96 w 765"/>
              <a:gd name="T3" fmla="*/ 85 h 453"/>
              <a:gd name="T4" fmla="*/ 295 w 765"/>
              <a:gd name="T5" fmla="*/ 390 h 453"/>
              <a:gd name="T6" fmla="*/ 428 w 765"/>
              <a:gd name="T7" fmla="*/ 453 h 453"/>
              <a:gd name="T8" fmla="*/ 765 w 765"/>
              <a:gd name="T9" fmla="*/ 453 h 453"/>
              <a:gd name="T10" fmla="*/ 632 w 765"/>
              <a:gd name="T11" fmla="*/ 390 h 453"/>
              <a:gd name="T12" fmla="*/ 433 w 765"/>
              <a:gd name="T13" fmla="*/ 85 h 453"/>
              <a:gd name="T14" fmla="*/ 337 w 765"/>
              <a:gd name="T15" fmla="*/ 0 h 453"/>
              <a:gd name="T16" fmla="*/ 0 w 765"/>
              <a:gd name="T17" fmla="*/ 0 h 45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765" h="453">
                <a:moveTo>
                  <a:pt x="0" y="0"/>
                </a:moveTo>
                <a:cubicBezTo>
                  <a:pt x="0" y="0"/>
                  <a:pt x="46" y="3"/>
                  <a:pt x="96" y="85"/>
                </a:cubicBezTo>
                <a:cubicBezTo>
                  <a:pt x="143" y="161"/>
                  <a:pt x="271" y="357"/>
                  <a:pt x="295" y="390"/>
                </a:cubicBezTo>
                <a:cubicBezTo>
                  <a:pt x="324" y="428"/>
                  <a:pt x="359" y="453"/>
                  <a:pt x="428" y="453"/>
                </a:cubicBezTo>
                <a:cubicBezTo>
                  <a:pt x="765" y="453"/>
                  <a:pt x="765" y="453"/>
                  <a:pt x="765" y="453"/>
                </a:cubicBezTo>
                <a:cubicBezTo>
                  <a:pt x="696" y="453"/>
                  <a:pt x="661" y="428"/>
                  <a:pt x="632" y="390"/>
                </a:cubicBezTo>
                <a:cubicBezTo>
                  <a:pt x="608" y="357"/>
                  <a:pt x="480" y="161"/>
                  <a:pt x="433" y="85"/>
                </a:cubicBezTo>
                <a:cubicBezTo>
                  <a:pt x="383" y="3"/>
                  <a:pt x="337" y="0"/>
                  <a:pt x="337" y="0"/>
                </a:cubicBezTo>
                <a:lnTo>
                  <a:pt x="0" y="0"/>
                </a:lnTo>
                <a:close/>
              </a:path>
            </a:pathLst>
          </a:custGeom>
          <a:solidFill>
            <a:srgbClr val="0070C0"/>
          </a:solidFill>
          <a:ln>
            <a:noFill/>
          </a:ln>
        </p:spPr>
        <p:txBody>
          <a:bodyPr vert="horz" wrap="square" lIns="0" tIns="0" rIns="0" bIns="0" numCol="1" anchor="t" anchorCtr="0" compatLnSpc="1">
            <a:prstTxWarp prst="textNoShape">
              <a:avLst/>
            </a:prstTxWarp>
          </a:bodyPr>
          <a:lstStyle/>
          <a:p>
            <a:pPr>
              <a:lnSpc>
                <a:spcPct val="120000"/>
              </a:lnSpc>
            </a:pPr>
            <a:endParaRPr 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9" name="TextBox 8"/>
          <p:cNvSpPr txBox="1"/>
          <p:nvPr/>
        </p:nvSpPr>
        <p:spPr>
          <a:xfrm>
            <a:off x="291179" y="980198"/>
            <a:ext cx="998847" cy="205890"/>
          </a:xfrm>
          <a:prstGeom prst="rect">
            <a:avLst/>
          </a:prstGeom>
          <a:noFill/>
        </p:spPr>
        <p:txBody>
          <a:bodyPr wrap="none" lIns="0" tIns="0" rIns="0" bIns="0" rtlCol="0">
            <a:spAutoFit/>
          </a:bodyPr>
          <a:lstStyle/>
          <a:p>
            <a:pPr algn="ctr">
              <a:lnSpc>
                <a:spcPct val="120000"/>
              </a:lnSpc>
            </a:pPr>
            <a:r>
              <a:rPr lang="zh-CN" alt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rPr>
              <a:t>请替换文字内容</a:t>
            </a:r>
            <a:endParaRPr lang="en-US" sz="1115" dirty="0">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10" name="TextBox 9"/>
          <p:cNvSpPr txBox="1"/>
          <p:nvPr/>
        </p:nvSpPr>
        <p:spPr>
          <a:xfrm>
            <a:off x="1668917" y="2742683"/>
            <a:ext cx="998847" cy="205890"/>
          </a:xfrm>
          <a:prstGeom prst="rect">
            <a:avLst/>
          </a:prstGeom>
          <a:noFill/>
        </p:spPr>
        <p:txBody>
          <a:bodyPr wrap="none" lIns="0" tIns="0" rIns="0" bIns="0" rtlCol="0">
            <a:spAutoFit/>
          </a:bodyPr>
          <a:lstStyle/>
          <a:p>
            <a:pPr algn="ctr">
              <a:lnSpc>
                <a:spcPct val="120000"/>
              </a:lnSpc>
            </a:pPr>
            <a:r>
              <a:rPr lang="zh-CN" alt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rPr>
              <a:t>请替换文字内容</a:t>
            </a:r>
            <a:endParaRPr lang="en-US" sz="1115" dirty="0">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11" name="TextBox 10"/>
          <p:cNvSpPr txBox="1"/>
          <p:nvPr/>
        </p:nvSpPr>
        <p:spPr>
          <a:xfrm>
            <a:off x="3030545" y="980198"/>
            <a:ext cx="998847" cy="205890"/>
          </a:xfrm>
          <a:prstGeom prst="rect">
            <a:avLst/>
          </a:prstGeom>
          <a:noFill/>
        </p:spPr>
        <p:txBody>
          <a:bodyPr wrap="none" lIns="0" tIns="0" rIns="0" bIns="0" rtlCol="0">
            <a:spAutoFit/>
          </a:bodyPr>
          <a:lstStyle/>
          <a:p>
            <a:pPr algn="ctr">
              <a:lnSpc>
                <a:spcPct val="120000"/>
              </a:lnSpc>
            </a:pPr>
            <a:r>
              <a:rPr lang="zh-CN" alt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rPr>
              <a:t>请替换文字内容</a:t>
            </a:r>
            <a:endParaRPr lang="en-US" sz="1115" dirty="0">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12" name="TextBox 11"/>
          <p:cNvSpPr txBox="1"/>
          <p:nvPr/>
        </p:nvSpPr>
        <p:spPr>
          <a:xfrm>
            <a:off x="4445469" y="2742681"/>
            <a:ext cx="998847" cy="205890"/>
          </a:xfrm>
          <a:prstGeom prst="rect">
            <a:avLst/>
          </a:prstGeom>
          <a:noFill/>
        </p:spPr>
        <p:txBody>
          <a:bodyPr wrap="none" lIns="0" tIns="0" rIns="0" bIns="0" rtlCol="0">
            <a:spAutoFit/>
          </a:bodyPr>
          <a:lstStyle/>
          <a:p>
            <a:pPr algn="ctr">
              <a:lnSpc>
                <a:spcPct val="120000"/>
              </a:lnSpc>
            </a:pPr>
            <a:r>
              <a:rPr lang="zh-CN" alt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rPr>
              <a:t>请替换文字内容</a:t>
            </a:r>
            <a:endParaRPr lang="en-US" sz="1115" dirty="0">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13" name="TextBox 12"/>
          <p:cNvSpPr txBox="1"/>
          <p:nvPr/>
        </p:nvSpPr>
        <p:spPr>
          <a:xfrm>
            <a:off x="5767868" y="980198"/>
            <a:ext cx="998847" cy="205890"/>
          </a:xfrm>
          <a:prstGeom prst="rect">
            <a:avLst/>
          </a:prstGeom>
          <a:noFill/>
        </p:spPr>
        <p:txBody>
          <a:bodyPr wrap="none" lIns="0" tIns="0" rIns="0" bIns="0" rtlCol="0">
            <a:spAutoFit/>
          </a:bodyPr>
          <a:lstStyle/>
          <a:p>
            <a:pPr algn="ctr">
              <a:lnSpc>
                <a:spcPct val="120000"/>
              </a:lnSpc>
            </a:pPr>
            <a:r>
              <a:rPr lang="zh-CN" alt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rPr>
              <a:t>请替换文字内容</a:t>
            </a:r>
            <a:endParaRPr lang="en-US" sz="1115" dirty="0">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14" name="TextBox 13"/>
          <p:cNvSpPr txBox="1"/>
          <p:nvPr/>
        </p:nvSpPr>
        <p:spPr>
          <a:xfrm>
            <a:off x="7046834" y="2742681"/>
            <a:ext cx="998847" cy="205890"/>
          </a:xfrm>
          <a:prstGeom prst="rect">
            <a:avLst/>
          </a:prstGeom>
          <a:noFill/>
        </p:spPr>
        <p:txBody>
          <a:bodyPr wrap="none" lIns="0" tIns="0" rIns="0" bIns="0" rtlCol="0">
            <a:spAutoFit/>
          </a:bodyPr>
          <a:lstStyle/>
          <a:p>
            <a:pPr algn="ctr">
              <a:lnSpc>
                <a:spcPct val="120000"/>
              </a:lnSpc>
            </a:pPr>
            <a:r>
              <a:rPr lang="zh-CN" altLang="en-US" sz="1115">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rPr>
              <a:t>请替换文字内容</a:t>
            </a:r>
            <a:endParaRPr lang="en-US" sz="1115" dirty="0">
              <a:solidFill>
                <a:schemeClr val="bg1">
                  <a:lumMod val="65000"/>
                </a:schemeClr>
              </a:solidFill>
              <a:latin typeface="Arial" panose="020B0604020202020204" pitchFamily="34" charset="0"/>
              <a:ea typeface="微软雅黑" panose="020B0503020204020204" pitchFamily="34" charset="-122"/>
              <a:cs typeface="League Gothic Regular"/>
              <a:sym typeface="Arial" panose="020B0604020202020204" pitchFamily="34" charset="0"/>
            </a:endParaRPr>
          </a:p>
        </p:txBody>
      </p:sp>
      <p:sp>
        <p:nvSpPr>
          <p:cNvPr id="15" name="Text Placeholder 7"/>
          <p:cNvSpPr txBox="1">
            <a:spLocks/>
          </p:cNvSpPr>
          <p:nvPr/>
        </p:nvSpPr>
        <p:spPr>
          <a:xfrm>
            <a:off x="1858929" y="3204168"/>
            <a:ext cx="1437074" cy="180178"/>
          </a:xfrm>
          <a:prstGeom prst="rect">
            <a:avLst/>
          </a:prstGeom>
        </p:spPr>
        <p:txBody>
          <a:bodyPr vert="horz" lIns="0" tIns="0" rIns="0" bIns="0" anchor="t" anchorCtr="0">
            <a:spAutoFit/>
          </a:bodyPr>
          <a:lstStyle>
            <a:lvl1pPr marL="0" indent="0" algn="l" defTabSz="914476" rtl="0" eaLnBrk="1" latinLnBrk="0" hangingPunct="1">
              <a:lnSpc>
                <a:spcPct val="100000"/>
              </a:lnSpc>
              <a:spcBef>
                <a:spcPts val="0"/>
              </a:spcBef>
              <a:spcAft>
                <a:spcPts val="0"/>
              </a:spcAft>
              <a:buFont typeface="Arial" panose="020B0604020202020204" pitchFamily="34" charset="0"/>
              <a:buNone/>
              <a:defRPr sz="2637" b="1" kern="1200" baseline="0">
                <a:solidFill>
                  <a:schemeClr val="accent1"/>
                </a:solidFill>
                <a:latin typeface="League Gothic Regular"/>
                <a:ea typeface="+mn-ea"/>
                <a:cs typeface="League Gothic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976">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_tradnl" sz="97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Text Placeholder 2"/>
          <p:cNvSpPr txBox="1">
            <a:spLocks/>
          </p:cNvSpPr>
          <p:nvPr/>
        </p:nvSpPr>
        <p:spPr>
          <a:xfrm>
            <a:off x="1858928" y="3433029"/>
            <a:ext cx="2018632" cy="206082"/>
          </a:xfrm>
          <a:prstGeom prst="rect">
            <a:avLst/>
          </a:prstGeom>
        </p:spPr>
        <p:txBody>
          <a:bodyPr vert="horz" lIns="0" tIns="0" rIns="0" bIns="0" anchor="t" anchorCtr="0">
            <a:spAutoFit/>
          </a:bodyPr>
          <a:lstStyle>
            <a:lvl1pPr marL="0" indent="0" algn="l" defTabSz="914476" rtl="0" eaLnBrk="1" latinLnBrk="0" hangingPunct="1">
              <a:lnSpc>
                <a:spcPct val="120000"/>
              </a:lnSpc>
              <a:spcBef>
                <a:spcPts val="0"/>
              </a:spcBef>
              <a:buFont typeface="Arial" panose="020B0604020202020204" pitchFamily="34" charset="0"/>
              <a:buNone/>
              <a:defRPr sz="1582" b="0" kern="1200" baseline="0">
                <a:solidFill>
                  <a:schemeClr val="tx1">
                    <a:lumMod val="50000"/>
                    <a:lumOff val="50000"/>
                  </a:schemeClr>
                </a:solidFill>
                <a:latin typeface="Lato Regular"/>
                <a:ea typeface="+mn-ea"/>
                <a:cs typeface="Lato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p>
        </p:txBody>
      </p:sp>
      <p:sp>
        <p:nvSpPr>
          <p:cNvPr id="17" name="Rounded Rectangle 11"/>
          <p:cNvSpPr>
            <a:spLocks noChangeAspect="1"/>
          </p:cNvSpPr>
          <p:nvPr/>
        </p:nvSpPr>
        <p:spPr>
          <a:xfrm>
            <a:off x="1226319" y="3213914"/>
            <a:ext cx="529219" cy="529641"/>
          </a:xfrm>
          <a:prstGeom prst="roundRect">
            <a:avLst>
              <a:gd name="adj" fmla="val 5000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lnSpc>
                <a:spcPct val="120000"/>
              </a:lnSpc>
            </a:pPr>
            <a:endParaRPr lang="en-US" sz="882">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Text Placeholder 7"/>
          <p:cNvSpPr txBox="1">
            <a:spLocks/>
          </p:cNvSpPr>
          <p:nvPr/>
        </p:nvSpPr>
        <p:spPr>
          <a:xfrm>
            <a:off x="1268754" y="3281005"/>
            <a:ext cx="428403" cy="353479"/>
          </a:xfrm>
          <a:prstGeom prst="rect">
            <a:avLst/>
          </a:prstGeom>
        </p:spPr>
        <p:txBody>
          <a:bodyPr vert="horz" lIns="0" tIns="72395" rIns="0" bIns="72395" anchor="ctr" anchorCtr="0"/>
          <a:lstStyle>
            <a:lvl1pPr marL="0" indent="0" algn="ctr" defTabSz="914476" rtl="0" eaLnBrk="1" latinLnBrk="0" hangingPunct="1">
              <a:lnSpc>
                <a:spcPct val="100000"/>
              </a:lnSpc>
              <a:spcBef>
                <a:spcPts val="0"/>
              </a:spcBef>
              <a:buFont typeface="Arial" panose="020B0604020202020204" pitchFamily="34" charset="0"/>
              <a:buNone/>
              <a:defRPr sz="2109" b="1" kern="1200">
                <a:solidFill>
                  <a:schemeClr val="bg1"/>
                </a:solidFill>
                <a:latin typeface="FontAwesome"/>
                <a:ea typeface="+mn-ea"/>
                <a:cs typeface="FontAwesome"/>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sz="1470" dirty="0">
                <a:latin typeface="Arial" panose="020B0604020202020204" pitchFamily="34" charset="0"/>
                <a:ea typeface="微软雅黑" panose="020B0503020204020204" pitchFamily="34" charset="-122"/>
                <a:sym typeface="Arial" panose="020B0604020202020204" pitchFamily="34" charset="0"/>
              </a:rPr>
              <a:t>01</a:t>
            </a:r>
          </a:p>
        </p:txBody>
      </p:sp>
      <p:sp>
        <p:nvSpPr>
          <p:cNvPr id="19" name="Text Placeholder 7"/>
          <p:cNvSpPr txBox="1">
            <a:spLocks/>
          </p:cNvSpPr>
          <p:nvPr/>
        </p:nvSpPr>
        <p:spPr>
          <a:xfrm>
            <a:off x="5653959" y="3214682"/>
            <a:ext cx="2021002" cy="180178"/>
          </a:xfrm>
          <a:prstGeom prst="rect">
            <a:avLst/>
          </a:prstGeom>
        </p:spPr>
        <p:txBody>
          <a:bodyPr vert="horz" lIns="0" tIns="0" rIns="0" bIns="0" anchor="t" anchorCtr="0">
            <a:spAutoFit/>
          </a:bodyPr>
          <a:lstStyle>
            <a:lvl1pPr marL="0" indent="0" algn="l" defTabSz="914476" rtl="0" eaLnBrk="1" latinLnBrk="0" hangingPunct="1">
              <a:lnSpc>
                <a:spcPct val="100000"/>
              </a:lnSpc>
              <a:spcBef>
                <a:spcPts val="0"/>
              </a:spcBef>
              <a:spcAft>
                <a:spcPts val="0"/>
              </a:spcAft>
              <a:buFont typeface="Arial" panose="020B0604020202020204" pitchFamily="34" charset="0"/>
              <a:buNone/>
              <a:defRPr sz="2637" b="1" kern="1200" baseline="0">
                <a:solidFill>
                  <a:schemeClr val="accent1"/>
                </a:solidFill>
                <a:latin typeface="League Gothic Regular"/>
                <a:ea typeface="+mn-ea"/>
                <a:cs typeface="League Gothic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976">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_tradnl" sz="97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 Placeholder 2"/>
          <p:cNvSpPr txBox="1">
            <a:spLocks/>
          </p:cNvSpPr>
          <p:nvPr/>
        </p:nvSpPr>
        <p:spPr>
          <a:xfrm>
            <a:off x="5653959" y="3443544"/>
            <a:ext cx="2021002" cy="206082"/>
          </a:xfrm>
          <a:prstGeom prst="rect">
            <a:avLst/>
          </a:prstGeom>
        </p:spPr>
        <p:txBody>
          <a:bodyPr vert="horz" lIns="0" tIns="0" rIns="0" bIns="0" anchor="t" anchorCtr="0">
            <a:spAutoFit/>
          </a:bodyPr>
          <a:lstStyle>
            <a:lvl1pPr marL="0" indent="0" algn="l" defTabSz="914476" rtl="0" eaLnBrk="1" latinLnBrk="0" hangingPunct="1">
              <a:lnSpc>
                <a:spcPct val="120000"/>
              </a:lnSpc>
              <a:spcBef>
                <a:spcPts val="0"/>
              </a:spcBef>
              <a:buFont typeface="Arial" panose="020B0604020202020204" pitchFamily="34" charset="0"/>
              <a:buNone/>
              <a:defRPr sz="1582" b="0" kern="1200" baseline="0">
                <a:solidFill>
                  <a:schemeClr val="tx1">
                    <a:lumMod val="50000"/>
                    <a:lumOff val="50000"/>
                  </a:schemeClr>
                </a:solidFill>
                <a:latin typeface="Lato Regular"/>
                <a:ea typeface="+mn-ea"/>
                <a:cs typeface="Lato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p>
        </p:txBody>
      </p:sp>
      <p:sp>
        <p:nvSpPr>
          <p:cNvPr id="21" name="Rounded Rectangle 23"/>
          <p:cNvSpPr>
            <a:spLocks noChangeAspect="1"/>
          </p:cNvSpPr>
          <p:nvPr/>
        </p:nvSpPr>
        <p:spPr>
          <a:xfrm>
            <a:off x="5025725" y="3224431"/>
            <a:ext cx="529219" cy="529641"/>
          </a:xfrm>
          <a:prstGeom prst="roundRect">
            <a:avLst>
              <a:gd name="adj" fmla="val 5000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lnSpc>
                <a:spcPct val="120000"/>
              </a:lnSpc>
            </a:pPr>
            <a:endParaRPr lang="en-US" sz="882">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 Placeholder 7"/>
          <p:cNvSpPr txBox="1">
            <a:spLocks/>
          </p:cNvSpPr>
          <p:nvPr/>
        </p:nvSpPr>
        <p:spPr>
          <a:xfrm>
            <a:off x="5068159" y="3291520"/>
            <a:ext cx="428403" cy="353479"/>
          </a:xfrm>
          <a:prstGeom prst="rect">
            <a:avLst/>
          </a:prstGeom>
        </p:spPr>
        <p:txBody>
          <a:bodyPr vert="horz" lIns="0" tIns="72395" rIns="0" bIns="72395" anchor="ctr" anchorCtr="0"/>
          <a:lstStyle>
            <a:lvl1pPr marL="0" indent="0" algn="ctr" defTabSz="914476" rtl="0" eaLnBrk="1" latinLnBrk="0" hangingPunct="1">
              <a:lnSpc>
                <a:spcPct val="100000"/>
              </a:lnSpc>
              <a:spcBef>
                <a:spcPts val="0"/>
              </a:spcBef>
              <a:buFont typeface="Arial" panose="020B0604020202020204" pitchFamily="34" charset="0"/>
              <a:buNone/>
              <a:defRPr sz="2109" b="1" kern="1200">
                <a:solidFill>
                  <a:schemeClr val="bg1"/>
                </a:solidFill>
                <a:latin typeface="FontAwesome"/>
                <a:ea typeface="+mn-ea"/>
                <a:cs typeface="FontAwesome"/>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sz="1470" dirty="0">
                <a:latin typeface="Arial" panose="020B0604020202020204" pitchFamily="34" charset="0"/>
                <a:ea typeface="微软雅黑" panose="020B0503020204020204" pitchFamily="34" charset="-122"/>
                <a:sym typeface="Arial" panose="020B0604020202020204" pitchFamily="34" charset="0"/>
              </a:rPr>
              <a:t>02</a:t>
            </a:r>
          </a:p>
        </p:txBody>
      </p:sp>
      <p:sp>
        <p:nvSpPr>
          <p:cNvPr id="23" name="Text Placeholder 7"/>
          <p:cNvSpPr txBox="1">
            <a:spLocks/>
          </p:cNvSpPr>
          <p:nvPr/>
        </p:nvSpPr>
        <p:spPr>
          <a:xfrm>
            <a:off x="1893164" y="4123479"/>
            <a:ext cx="2018632" cy="180178"/>
          </a:xfrm>
          <a:prstGeom prst="rect">
            <a:avLst/>
          </a:prstGeom>
        </p:spPr>
        <p:txBody>
          <a:bodyPr vert="horz" lIns="0" tIns="0" rIns="0" bIns="0" anchor="t" anchorCtr="0">
            <a:spAutoFit/>
          </a:bodyPr>
          <a:lstStyle>
            <a:lvl1pPr marL="0" indent="0" algn="l" defTabSz="914476" rtl="0" eaLnBrk="1" latinLnBrk="0" hangingPunct="1">
              <a:lnSpc>
                <a:spcPct val="100000"/>
              </a:lnSpc>
              <a:spcBef>
                <a:spcPts val="0"/>
              </a:spcBef>
              <a:spcAft>
                <a:spcPts val="0"/>
              </a:spcAft>
              <a:buFont typeface="Arial" panose="020B0604020202020204" pitchFamily="34" charset="0"/>
              <a:buNone/>
              <a:defRPr sz="2637" b="1" kern="1200" baseline="0">
                <a:solidFill>
                  <a:schemeClr val="accent1"/>
                </a:solidFill>
                <a:latin typeface="League Gothic Regular"/>
                <a:ea typeface="+mn-ea"/>
                <a:cs typeface="League Gothic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976">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_tradnl" sz="97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4" name="Text Placeholder 2"/>
          <p:cNvSpPr txBox="1">
            <a:spLocks/>
          </p:cNvSpPr>
          <p:nvPr/>
        </p:nvSpPr>
        <p:spPr>
          <a:xfrm>
            <a:off x="1893164" y="4352341"/>
            <a:ext cx="2018632" cy="206082"/>
          </a:xfrm>
          <a:prstGeom prst="rect">
            <a:avLst/>
          </a:prstGeom>
        </p:spPr>
        <p:txBody>
          <a:bodyPr vert="horz" lIns="0" tIns="0" rIns="0" bIns="0" anchor="t" anchorCtr="0">
            <a:spAutoFit/>
          </a:bodyPr>
          <a:lstStyle>
            <a:lvl1pPr marL="0" indent="0" algn="l" defTabSz="914476" rtl="0" eaLnBrk="1" latinLnBrk="0" hangingPunct="1">
              <a:lnSpc>
                <a:spcPct val="120000"/>
              </a:lnSpc>
              <a:spcBef>
                <a:spcPts val="0"/>
              </a:spcBef>
              <a:buFont typeface="Arial" panose="020B0604020202020204" pitchFamily="34" charset="0"/>
              <a:buNone/>
              <a:defRPr sz="1582" b="0" kern="1200" baseline="0">
                <a:solidFill>
                  <a:schemeClr val="tx1">
                    <a:lumMod val="50000"/>
                    <a:lumOff val="50000"/>
                  </a:schemeClr>
                </a:solidFill>
                <a:latin typeface="Lato Regular"/>
                <a:ea typeface="+mn-ea"/>
                <a:cs typeface="Lato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p>
        </p:txBody>
      </p:sp>
      <p:sp>
        <p:nvSpPr>
          <p:cNvPr id="25" name="Rounded Rectangle 27"/>
          <p:cNvSpPr>
            <a:spLocks noChangeAspect="1"/>
          </p:cNvSpPr>
          <p:nvPr/>
        </p:nvSpPr>
        <p:spPr>
          <a:xfrm>
            <a:off x="1268754" y="4133228"/>
            <a:ext cx="529219" cy="529641"/>
          </a:xfrm>
          <a:prstGeom prst="roundRect">
            <a:avLst>
              <a:gd name="adj" fmla="val 5000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lnSpc>
                <a:spcPct val="120000"/>
              </a:lnSpc>
            </a:pPr>
            <a:endParaRPr lang="en-US" sz="882">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 Placeholder 7"/>
          <p:cNvSpPr txBox="1">
            <a:spLocks/>
          </p:cNvSpPr>
          <p:nvPr/>
        </p:nvSpPr>
        <p:spPr>
          <a:xfrm>
            <a:off x="1311188" y="4200317"/>
            <a:ext cx="428403" cy="353479"/>
          </a:xfrm>
          <a:prstGeom prst="rect">
            <a:avLst/>
          </a:prstGeom>
        </p:spPr>
        <p:txBody>
          <a:bodyPr vert="horz" lIns="0" tIns="72395" rIns="0" bIns="72395" anchor="ctr" anchorCtr="0"/>
          <a:lstStyle>
            <a:lvl1pPr marL="0" indent="0" algn="ctr" defTabSz="914476" rtl="0" eaLnBrk="1" latinLnBrk="0" hangingPunct="1">
              <a:lnSpc>
                <a:spcPct val="100000"/>
              </a:lnSpc>
              <a:spcBef>
                <a:spcPts val="0"/>
              </a:spcBef>
              <a:buFont typeface="Arial" panose="020B0604020202020204" pitchFamily="34" charset="0"/>
              <a:buNone/>
              <a:defRPr sz="2109" b="1" kern="1200">
                <a:solidFill>
                  <a:schemeClr val="bg1"/>
                </a:solidFill>
                <a:latin typeface="FontAwesome"/>
                <a:ea typeface="+mn-ea"/>
                <a:cs typeface="FontAwesome"/>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sz="1470" dirty="0">
                <a:latin typeface="Arial" panose="020B0604020202020204" pitchFamily="34" charset="0"/>
                <a:ea typeface="微软雅黑" panose="020B0503020204020204" pitchFamily="34" charset="-122"/>
                <a:sym typeface="Arial" panose="020B0604020202020204" pitchFamily="34" charset="0"/>
              </a:rPr>
              <a:t>03</a:t>
            </a:r>
          </a:p>
        </p:txBody>
      </p:sp>
      <p:sp>
        <p:nvSpPr>
          <p:cNvPr id="27" name="Text Placeholder 7"/>
          <p:cNvSpPr txBox="1">
            <a:spLocks/>
          </p:cNvSpPr>
          <p:nvPr/>
        </p:nvSpPr>
        <p:spPr>
          <a:xfrm>
            <a:off x="5653959" y="4133995"/>
            <a:ext cx="2021002" cy="180178"/>
          </a:xfrm>
          <a:prstGeom prst="rect">
            <a:avLst/>
          </a:prstGeom>
        </p:spPr>
        <p:txBody>
          <a:bodyPr vert="horz" lIns="0" tIns="0" rIns="0" bIns="0" anchor="t" anchorCtr="0">
            <a:spAutoFit/>
          </a:bodyPr>
          <a:lstStyle>
            <a:lvl1pPr marL="0" indent="0" algn="l" defTabSz="914476" rtl="0" eaLnBrk="1" latinLnBrk="0" hangingPunct="1">
              <a:lnSpc>
                <a:spcPct val="100000"/>
              </a:lnSpc>
              <a:spcBef>
                <a:spcPts val="0"/>
              </a:spcBef>
              <a:spcAft>
                <a:spcPts val="0"/>
              </a:spcAft>
              <a:buFont typeface="Arial" panose="020B0604020202020204" pitchFamily="34" charset="0"/>
              <a:buNone/>
              <a:defRPr sz="2637" b="1" kern="1200" baseline="0">
                <a:solidFill>
                  <a:schemeClr val="accent1"/>
                </a:solidFill>
                <a:latin typeface="League Gothic Regular"/>
                <a:ea typeface="+mn-ea"/>
                <a:cs typeface="League Gothic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pPr>
            <a:r>
              <a:rPr lang="zh-CN" altLang="en-US" sz="976">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请替换文字内容</a:t>
            </a:r>
            <a:endParaRPr lang="es-ES_tradnl" sz="976"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8" name="Text Placeholder 2"/>
          <p:cNvSpPr txBox="1">
            <a:spLocks/>
          </p:cNvSpPr>
          <p:nvPr/>
        </p:nvSpPr>
        <p:spPr>
          <a:xfrm>
            <a:off x="5653959" y="4362856"/>
            <a:ext cx="2021002" cy="206082"/>
          </a:xfrm>
          <a:prstGeom prst="rect">
            <a:avLst/>
          </a:prstGeom>
        </p:spPr>
        <p:txBody>
          <a:bodyPr vert="horz" lIns="0" tIns="0" rIns="0" bIns="0" anchor="t" anchorCtr="0">
            <a:spAutoFit/>
          </a:bodyPr>
          <a:lstStyle>
            <a:lvl1pPr marL="0" indent="0" algn="l" defTabSz="914476" rtl="0" eaLnBrk="1" latinLnBrk="0" hangingPunct="1">
              <a:lnSpc>
                <a:spcPct val="120000"/>
              </a:lnSpc>
              <a:spcBef>
                <a:spcPts val="0"/>
              </a:spcBef>
              <a:buFont typeface="Arial" panose="020B0604020202020204" pitchFamily="34" charset="0"/>
              <a:buNone/>
              <a:defRPr sz="1582" b="0" kern="1200" baseline="0">
                <a:solidFill>
                  <a:schemeClr val="tx1">
                    <a:lumMod val="50000"/>
                    <a:lumOff val="50000"/>
                  </a:schemeClr>
                </a:solidFill>
                <a:latin typeface="Lato Regular"/>
                <a:ea typeface="+mn-ea"/>
                <a:cs typeface="Lato Regular"/>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spcAft>
                <a:spcPts val="0"/>
              </a:spcAft>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p>
        </p:txBody>
      </p:sp>
      <p:sp>
        <p:nvSpPr>
          <p:cNvPr id="29" name="Rounded Rectangle 16"/>
          <p:cNvSpPr>
            <a:spLocks noChangeAspect="1"/>
          </p:cNvSpPr>
          <p:nvPr/>
        </p:nvSpPr>
        <p:spPr>
          <a:xfrm>
            <a:off x="5029548" y="4143743"/>
            <a:ext cx="529219" cy="529641"/>
          </a:xfrm>
          <a:prstGeom prst="roundRect">
            <a:avLst>
              <a:gd name="adj" fmla="val 50000"/>
            </a:avLst>
          </a:prstGeom>
          <a:solidFill>
            <a:srgbClr val="0070C0"/>
          </a:solidFill>
          <a:ln>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nchorCtr="0"/>
          <a:lstStyle/>
          <a:p>
            <a:pPr algn="ctr">
              <a:lnSpc>
                <a:spcPct val="120000"/>
              </a:lnSpc>
            </a:pPr>
            <a:endParaRPr lang="en-US" sz="882">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0" name="Text Placeholder 7"/>
          <p:cNvSpPr txBox="1">
            <a:spLocks/>
          </p:cNvSpPr>
          <p:nvPr/>
        </p:nvSpPr>
        <p:spPr>
          <a:xfrm>
            <a:off x="5071982" y="4210832"/>
            <a:ext cx="428403" cy="353479"/>
          </a:xfrm>
          <a:prstGeom prst="rect">
            <a:avLst/>
          </a:prstGeom>
        </p:spPr>
        <p:txBody>
          <a:bodyPr vert="horz" lIns="0" tIns="72395" rIns="0" bIns="72395" anchor="ctr" anchorCtr="0"/>
          <a:lstStyle>
            <a:lvl1pPr marL="0" indent="0" algn="ctr" defTabSz="914476" rtl="0" eaLnBrk="1" latinLnBrk="0" hangingPunct="1">
              <a:lnSpc>
                <a:spcPct val="100000"/>
              </a:lnSpc>
              <a:spcBef>
                <a:spcPts val="0"/>
              </a:spcBef>
              <a:buFont typeface="Arial" panose="020B0604020202020204" pitchFamily="34" charset="0"/>
              <a:buNone/>
              <a:defRPr sz="2109" b="1" kern="1200">
                <a:solidFill>
                  <a:schemeClr val="bg1"/>
                </a:solidFill>
                <a:latin typeface="FontAwesome"/>
                <a:ea typeface="+mn-ea"/>
                <a:cs typeface="FontAwesome"/>
              </a:defRPr>
            </a:lvl1pPr>
            <a:lvl2pPr marL="685858" indent="-228620" algn="l" defTabSz="914476"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94" indent="-228620" algn="l" defTabSz="914476"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333"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571"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809"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2048"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286"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524" indent="-228620" algn="l" defTabSz="914476"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fontAlgn="auto">
              <a:lnSpc>
                <a:spcPct val="120000"/>
              </a:lnSpc>
              <a:spcAft>
                <a:spcPts val="0"/>
              </a:spcAft>
            </a:pPr>
            <a:r>
              <a:rPr lang="es-ES_tradnl" sz="1470" dirty="0">
                <a:latin typeface="Arial" panose="020B0604020202020204" pitchFamily="34" charset="0"/>
                <a:ea typeface="微软雅黑" panose="020B0503020204020204" pitchFamily="34" charset="-122"/>
                <a:sym typeface="Arial" panose="020B0604020202020204" pitchFamily="34" charset="0"/>
              </a:rPr>
              <a:t>04</a:t>
            </a:r>
          </a:p>
        </p:txBody>
      </p:sp>
      <p:sp>
        <p:nvSpPr>
          <p:cNvPr id="31" name="矩形: 剪去单角 30"/>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剪去单角 31"/>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33"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研究方法与思考</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8"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animEffect transition="in" filter="wipe(left)">
                                      <p:cBhvr>
                                        <p:cTn id="7" dur="500"/>
                                        <p:tgtEl>
                                          <p:spTgt spid="7"/>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8" fill="hold" grpId="0" nodeType="clickEffect">
                                  <p:stCondLst>
                                    <p:cond delay="0"/>
                                  </p:stCondLst>
                                  <p:childTnLst>
                                    <p:set>
                                      <p:cBhvr>
                                        <p:cTn id="11" dur="1" fill="hold">
                                          <p:stCondLst>
                                            <p:cond delay="0"/>
                                          </p:stCondLst>
                                        </p:cTn>
                                        <p:tgtEl>
                                          <p:spTgt spid="8"/>
                                        </p:tgtEl>
                                        <p:attrNameLst>
                                          <p:attrName>style.visibility</p:attrName>
                                        </p:attrNameLst>
                                      </p:cBhvr>
                                      <p:to>
                                        <p:strVal val="visible"/>
                                      </p:to>
                                    </p:set>
                                    <p:animEffect transition="in" filter="wipe(left)">
                                      <p:cBhvr>
                                        <p:cTn id="12" dur="500"/>
                                        <p:tgtEl>
                                          <p:spTgt spid="8"/>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8" fill="hold" grpId="0" nodeType="click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wipe(left)">
                                      <p:cBhvr>
                                        <p:cTn id="17" dur="500"/>
                                        <p:tgtEl>
                                          <p:spTgt spid="5"/>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8" fill="hold" grpId="0" nodeType="clickEffect">
                                  <p:stCondLst>
                                    <p:cond delay="0"/>
                                  </p:stCondLst>
                                  <p:childTnLst>
                                    <p:set>
                                      <p:cBhvr>
                                        <p:cTn id="21" dur="1" fill="hold">
                                          <p:stCondLst>
                                            <p:cond delay="0"/>
                                          </p:stCondLst>
                                        </p:cTn>
                                        <p:tgtEl>
                                          <p:spTgt spid="6"/>
                                        </p:tgtEl>
                                        <p:attrNameLst>
                                          <p:attrName>style.visibility</p:attrName>
                                        </p:attrNameLst>
                                      </p:cBhvr>
                                      <p:to>
                                        <p:strVal val="visible"/>
                                      </p:to>
                                    </p:set>
                                    <p:animEffect transition="in" filter="wipe(left)">
                                      <p:cBhvr>
                                        <p:cTn id="22" dur="500"/>
                                        <p:tgtEl>
                                          <p:spTgt spid="6"/>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8" fill="hold" grpId="0" nodeType="clickEffect">
                                  <p:stCondLst>
                                    <p:cond delay="0"/>
                                  </p:stCondLst>
                                  <p:childTnLst>
                                    <p:set>
                                      <p:cBhvr>
                                        <p:cTn id="26" dur="1" fill="hold">
                                          <p:stCondLst>
                                            <p:cond delay="0"/>
                                          </p:stCondLst>
                                        </p:cTn>
                                        <p:tgtEl>
                                          <p:spTgt spid="3"/>
                                        </p:tgtEl>
                                        <p:attrNameLst>
                                          <p:attrName>style.visibility</p:attrName>
                                        </p:attrNameLst>
                                      </p:cBhvr>
                                      <p:to>
                                        <p:strVal val="visible"/>
                                      </p:to>
                                    </p:set>
                                    <p:animEffect transition="in" filter="wipe(left)">
                                      <p:cBhvr>
                                        <p:cTn id="27" dur="500"/>
                                        <p:tgtEl>
                                          <p:spTgt spid="3"/>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8" fill="hold" grpId="0"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wipe(left)">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8" fill="hold" grpId="0" nodeType="clickEffect">
                                  <p:stCondLst>
                                    <p:cond delay="0"/>
                                  </p:stCondLst>
                                  <p:childTnLst>
                                    <p:set>
                                      <p:cBhvr>
                                        <p:cTn id="36" dur="1" fill="hold">
                                          <p:stCondLst>
                                            <p:cond delay="0"/>
                                          </p:stCondLst>
                                        </p:cTn>
                                        <p:tgtEl>
                                          <p:spTgt spid="2"/>
                                        </p:tgtEl>
                                        <p:attrNameLst>
                                          <p:attrName>style.visibility</p:attrName>
                                        </p:attrNameLst>
                                      </p:cBhvr>
                                      <p:to>
                                        <p:strVal val="visible"/>
                                      </p:to>
                                    </p:set>
                                    <p:animEffect transition="in" filter="wipe(left)">
                                      <p:cBhvr>
                                        <p:cTn id="37" dur="500"/>
                                        <p:tgtEl>
                                          <p:spTgt spid="2"/>
                                        </p:tgtEl>
                                      </p:cBhvr>
                                    </p:animEffect>
                                  </p:childTnLst>
                                </p:cTn>
                              </p:par>
                            </p:childTnLst>
                          </p:cTn>
                        </p:par>
                      </p:childTnLst>
                    </p:cTn>
                  </p:par>
                  <p:par>
                    <p:cTn id="38" fill="hold">
                      <p:stCondLst>
                        <p:cond delay="indefinite"/>
                      </p:stCondLst>
                      <p:childTnLst>
                        <p:par>
                          <p:cTn id="39" fill="hold">
                            <p:stCondLst>
                              <p:cond delay="0"/>
                            </p:stCondLst>
                            <p:childTnLst>
                              <p:par>
                                <p:cTn id="40" presetID="42" presetClass="entr" presetSubtype="0" fill="hold" grpId="0" nodeType="clickEffect">
                                  <p:stCondLst>
                                    <p:cond delay="0"/>
                                  </p:stCondLst>
                                  <p:childTnLst>
                                    <p:set>
                                      <p:cBhvr>
                                        <p:cTn id="41" dur="1" fill="hold">
                                          <p:stCondLst>
                                            <p:cond delay="0"/>
                                          </p:stCondLst>
                                        </p:cTn>
                                        <p:tgtEl>
                                          <p:spTgt spid="9"/>
                                        </p:tgtEl>
                                        <p:attrNameLst>
                                          <p:attrName>style.visibility</p:attrName>
                                        </p:attrNameLst>
                                      </p:cBhvr>
                                      <p:to>
                                        <p:strVal val="visible"/>
                                      </p:to>
                                    </p:set>
                                    <p:animEffect transition="in" filter="fade">
                                      <p:cBhvr>
                                        <p:cTn id="42" dur="1000"/>
                                        <p:tgtEl>
                                          <p:spTgt spid="9"/>
                                        </p:tgtEl>
                                      </p:cBhvr>
                                    </p:animEffect>
                                    <p:anim calcmode="lin" valueType="num">
                                      <p:cBhvr>
                                        <p:cTn id="43" dur="1000" fill="hold"/>
                                        <p:tgtEl>
                                          <p:spTgt spid="9"/>
                                        </p:tgtEl>
                                        <p:attrNameLst>
                                          <p:attrName>ppt_x</p:attrName>
                                        </p:attrNameLst>
                                      </p:cBhvr>
                                      <p:tavLst>
                                        <p:tav tm="0">
                                          <p:val>
                                            <p:strVal val="#ppt_x"/>
                                          </p:val>
                                        </p:tav>
                                        <p:tav tm="100000">
                                          <p:val>
                                            <p:strVal val="#ppt_x"/>
                                          </p:val>
                                        </p:tav>
                                      </p:tavLst>
                                    </p:anim>
                                    <p:anim calcmode="lin" valueType="num">
                                      <p:cBhvr>
                                        <p:cTn id="44" dur="1000" fill="hold"/>
                                        <p:tgtEl>
                                          <p:spTgt spid="9"/>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11"/>
                                        </p:tgtEl>
                                        <p:attrNameLst>
                                          <p:attrName>style.visibility</p:attrName>
                                        </p:attrNameLst>
                                      </p:cBhvr>
                                      <p:to>
                                        <p:strVal val="visible"/>
                                      </p:to>
                                    </p:set>
                                    <p:animEffect transition="in" filter="fade">
                                      <p:cBhvr>
                                        <p:cTn id="47" dur="1000"/>
                                        <p:tgtEl>
                                          <p:spTgt spid="11"/>
                                        </p:tgtEl>
                                      </p:cBhvr>
                                    </p:animEffect>
                                    <p:anim calcmode="lin" valueType="num">
                                      <p:cBhvr>
                                        <p:cTn id="48" dur="1000" fill="hold"/>
                                        <p:tgtEl>
                                          <p:spTgt spid="11"/>
                                        </p:tgtEl>
                                        <p:attrNameLst>
                                          <p:attrName>ppt_x</p:attrName>
                                        </p:attrNameLst>
                                      </p:cBhvr>
                                      <p:tavLst>
                                        <p:tav tm="0">
                                          <p:val>
                                            <p:strVal val="#ppt_x"/>
                                          </p:val>
                                        </p:tav>
                                        <p:tav tm="100000">
                                          <p:val>
                                            <p:strVal val="#ppt_x"/>
                                          </p:val>
                                        </p:tav>
                                      </p:tavLst>
                                    </p:anim>
                                    <p:anim calcmode="lin" valueType="num">
                                      <p:cBhvr>
                                        <p:cTn id="49" dur="1000" fill="hold"/>
                                        <p:tgtEl>
                                          <p:spTgt spid="11"/>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13"/>
                                        </p:tgtEl>
                                        <p:attrNameLst>
                                          <p:attrName>style.visibility</p:attrName>
                                        </p:attrNameLst>
                                      </p:cBhvr>
                                      <p:to>
                                        <p:strVal val="visible"/>
                                      </p:to>
                                    </p:set>
                                    <p:animEffect transition="in" filter="fade">
                                      <p:cBhvr>
                                        <p:cTn id="52" dur="1000"/>
                                        <p:tgtEl>
                                          <p:spTgt spid="13"/>
                                        </p:tgtEl>
                                      </p:cBhvr>
                                    </p:animEffect>
                                    <p:anim calcmode="lin" valueType="num">
                                      <p:cBhvr>
                                        <p:cTn id="53" dur="1000" fill="hold"/>
                                        <p:tgtEl>
                                          <p:spTgt spid="13"/>
                                        </p:tgtEl>
                                        <p:attrNameLst>
                                          <p:attrName>ppt_x</p:attrName>
                                        </p:attrNameLst>
                                      </p:cBhvr>
                                      <p:tavLst>
                                        <p:tav tm="0">
                                          <p:val>
                                            <p:strVal val="#ppt_x"/>
                                          </p:val>
                                        </p:tav>
                                        <p:tav tm="100000">
                                          <p:val>
                                            <p:strVal val="#ppt_x"/>
                                          </p:val>
                                        </p:tav>
                                      </p:tavLst>
                                    </p:anim>
                                    <p:anim calcmode="lin" valueType="num">
                                      <p:cBhvr>
                                        <p:cTn id="54" dur="1000" fill="hold"/>
                                        <p:tgtEl>
                                          <p:spTgt spid="1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10"/>
                                        </p:tgtEl>
                                        <p:attrNameLst>
                                          <p:attrName>style.visibility</p:attrName>
                                        </p:attrNameLst>
                                      </p:cBhvr>
                                      <p:to>
                                        <p:strVal val="visible"/>
                                      </p:to>
                                    </p:set>
                                    <p:animEffect transition="in" filter="fade">
                                      <p:cBhvr>
                                        <p:cTn id="57" dur="1000"/>
                                        <p:tgtEl>
                                          <p:spTgt spid="10"/>
                                        </p:tgtEl>
                                      </p:cBhvr>
                                    </p:animEffect>
                                    <p:anim calcmode="lin" valueType="num">
                                      <p:cBhvr>
                                        <p:cTn id="58" dur="1000" fill="hold"/>
                                        <p:tgtEl>
                                          <p:spTgt spid="10"/>
                                        </p:tgtEl>
                                        <p:attrNameLst>
                                          <p:attrName>ppt_x</p:attrName>
                                        </p:attrNameLst>
                                      </p:cBhvr>
                                      <p:tavLst>
                                        <p:tav tm="0">
                                          <p:val>
                                            <p:strVal val="#ppt_x"/>
                                          </p:val>
                                        </p:tav>
                                        <p:tav tm="100000">
                                          <p:val>
                                            <p:strVal val="#ppt_x"/>
                                          </p:val>
                                        </p:tav>
                                      </p:tavLst>
                                    </p:anim>
                                    <p:anim calcmode="lin" valueType="num">
                                      <p:cBhvr>
                                        <p:cTn id="59" dur="1000" fill="hold"/>
                                        <p:tgtEl>
                                          <p:spTgt spid="10"/>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12"/>
                                        </p:tgtEl>
                                        <p:attrNameLst>
                                          <p:attrName>style.visibility</p:attrName>
                                        </p:attrNameLst>
                                      </p:cBhvr>
                                      <p:to>
                                        <p:strVal val="visible"/>
                                      </p:to>
                                    </p:set>
                                    <p:animEffect transition="in" filter="fade">
                                      <p:cBhvr>
                                        <p:cTn id="62" dur="1000"/>
                                        <p:tgtEl>
                                          <p:spTgt spid="12"/>
                                        </p:tgtEl>
                                      </p:cBhvr>
                                    </p:animEffect>
                                    <p:anim calcmode="lin" valueType="num">
                                      <p:cBhvr>
                                        <p:cTn id="63" dur="1000" fill="hold"/>
                                        <p:tgtEl>
                                          <p:spTgt spid="12"/>
                                        </p:tgtEl>
                                        <p:attrNameLst>
                                          <p:attrName>ppt_x</p:attrName>
                                        </p:attrNameLst>
                                      </p:cBhvr>
                                      <p:tavLst>
                                        <p:tav tm="0">
                                          <p:val>
                                            <p:strVal val="#ppt_x"/>
                                          </p:val>
                                        </p:tav>
                                        <p:tav tm="100000">
                                          <p:val>
                                            <p:strVal val="#ppt_x"/>
                                          </p:val>
                                        </p:tav>
                                      </p:tavLst>
                                    </p:anim>
                                    <p:anim calcmode="lin" valueType="num">
                                      <p:cBhvr>
                                        <p:cTn id="64" dur="1000" fill="hold"/>
                                        <p:tgtEl>
                                          <p:spTgt spid="12"/>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14"/>
                                        </p:tgtEl>
                                        <p:attrNameLst>
                                          <p:attrName>style.visibility</p:attrName>
                                        </p:attrNameLst>
                                      </p:cBhvr>
                                      <p:to>
                                        <p:strVal val="visible"/>
                                      </p:to>
                                    </p:set>
                                    <p:animEffect transition="in" filter="fade">
                                      <p:cBhvr>
                                        <p:cTn id="67" dur="1000"/>
                                        <p:tgtEl>
                                          <p:spTgt spid="14"/>
                                        </p:tgtEl>
                                      </p:cBhvr>
                                    </p:animEffect>
                                    <p:anim calcmode="lin" valueType="num">
                                      <p:cBhvr>
                                        <p:cTn id="68" dur="1000" fill="hold"/>
                                        <p:tgtEl>
                                          <p:spTgt spid="14"/>
                                        </p:tgtEl>
                                        <p:attrNameLst>
                                          <p:attrName>ppt_x</p:attrName>
                                        </p:attrNameLst>
                                      </p:cBhvr>
                                      <p:tavLst>
                                        <p:tav tm="0">
                                          <p:val>
                                            <p:strVal val="#ppt_x"/>
                                          </p:val>
                                        </p:tav>
                                        <p:tav tm="100000">
                                          <p:val>
                                            <p:strVal val="#ppt_x"/>
                                          </p:val>
                                        </p:tav>
                                      </p:tavLst>
                                    </p:anim>
                                    <p:anim calcmode="lin" valueType="num">
                                      <p:cBhvr>
                                        <p:cTn id="69" dur="1000" fill="hold"/>
                                        <p:tgtEl>
                                          <p:spTgt spid="14"/>
                                        </p:tgtEl>
                                        <p:attrNameLst>
                                          <p:attrName>ppt_y</p:attrName>
                                        </p:attrNameLst>
                                      </p:cBhvr>
                                      <p:tavLst>
                                        <p:tav tm="0">
                                          <p:val>
                                            <p:strVal val="#ppt_y+.1"/>
                                          </p:val>
                                        </p:tav>
                                        <p:tav tm="100000">
                                          <p:val>
                                            <p:strVal val="#ppt_y"/>
                                          </p:val>
                                        </p:tav>
                                      </p:tavLst>
                                    </p:anim>
                                  </p:childTnLst>
                                </p:cTn>
                              </p:par>
                              <p:par>
                                <p:cTn id="70" presetID="53" presetClass="entr" presetSubtype="16" fill="hold" grpId="0" nodeType="withEffect">
                                  <p:stCondLst>
                                    <p:cond delay="200"/>
                                  </p:stCondLst>
                                  <p:childTnLst>
                                    <p:set>
                                      <p:cBhvr>
                                        <p:cTn id="71" dur="1" fill="hold">
                                          <p:stCondLst>
                                            <p:cond delay="0"/>
                                          </p:stCondLst>
                                        </p:cTn>
                                        <p:tgtEl>
                                          <p:spTgt spid="15">
                                            <p:txEl>
                                              <p:pRg st="0" end="0"/>
                                            </p:txEl>
                                          </p:spTgt>
                                        </p:tgtEl>
                                        <p:attrNameLst>
                                          <p:attrName>style.visibility</p:attrName>
                                        </p:attrNameLst>
                                      </p:cBhvr>
                                      <p:to>
                                        <p:strVal val="visible"/>
                                      </p:to>
                                    </p:set>
                                    <p:anim calcmode="lin" valueType="num">
                                      <p:cBhvr>
                                        <p:cTn id="72" dur="500" fill="hold"/>
                                        <p:tgtEl>
                                          <p:spTgt spid="15">
                                            <p:txEl>
                                              <p:pRg st="0" end="0"/>
                                            </p:txEl>
                                          </p:spTgt>
                                        </p:tgtEl>
                                        <p:attrNameLst>
                                          <p:attrName>ppt_w</p:attrName>
                                        </p:attrNameLst>
                                      </p:cBhvr>
                                      <p:tavLst>
                                        <p:tav tm="0">
                                          <p:val>
                                            <p:fltVal val="0"/>
                                          </p:val>
                                        </p:tav>
                                        <p:tav tm="100000">
                                          <p:val>
                                            <p:strVal val="#ppt_w"/>
                                          </p:val>
                                        </p:tav>
                                      </p:tavLst>
                                    </p:anim>
                                    <p:anim calcmode="lin" valueType="num">
                                      <p:cBhvr>
                                        <p:cTn id="73" dur="500" fill="hold"/>
                                        <p:tgtEl>
                                          <p:spTgt spid="15">
                                            <p:txEl>
                                              <p:pRg st="0" end="0"/>
                                            </p:txEl>
                                          </p:spTgt>
                                        </p:tgtEl>
                                        <p:attrNameLst>
                                          <p:attrName>ppt_h</p:attrName>
                                        </p:attrNameLst>
                                      </p:cBhvr>
                                      <p:tavLst>
                                        <p:tav tm="0">
                                          <p:val>
                                            <p:fltVal val="0"/>
                                          </p:val>
                                        </p:tav>
                                        <p:tav tm="100000">
                                          <p:val>
                                            <p:strVal val="#ppt_h"/>
                                          </p:val>
                                        </p:tav>
                                      </p:tavLst>
                                    </p:anim>
                                    <p:animEffect transition="in" filter="fade">
                                      <p:cBhvr>
                                        <p:cTn id="74" dur="500"/>
                                        <p:tgtEl>
                                          <p:spTgt spid="15">
                                            <p:txEl>
                                              <p:pRg st="0" end="0"/>
                                            </p:txEl>
                                          </p:spTgt>
                                        </p:tgtEl>
                                      </p:cBhvr>
                                    </p:animEffect>
                                  </p:childTnLst>
                                </p:cTn>
                              </p:par>
                              <p:par>
                                <p:cTn id="75" presetID="23" presetClass="entr" presetSubtype="16" fill="hold" grpId="0" nodeType="withEffect">
                                  <p:stCondLst>
                                    <p:cond delay="200"/>
                                  </p:stCondLst>
                                  <p:childTnLst>
                                    <p:set>
                                      <p:cBhvr>
                                        <p:cTn id="76" dur="1" fill="hold">
                                          <p:stCondLst>
                                            <p:cond delay="0"/>
                                          </p:stCondLst>
                                        </p:cTn>
                                        <p:tgtEl>
                                          <p:spTgt spid="16">
                                            <p:txEl>
                                              <p:pRg st="0" end="0"/>
                                            </p:txEl>
                                          </p:spTgt>
                                        </p:tgtEl>
                                        <p:attrNameLst>
                                          <p:attrName>style.visibility</p:attrName>
                                        </p:attrNameLst>
                                      </p:cBhvr>
                                      <p:to>
                                        <p:strVal val="visible"/>
                                      </p:to>
                                    </p:set>
                                    <p:anim calcmode="lin" valueType="num">
                                      <p:cBhvr>
                                        <p:cTn id="77" dur="500" fill="hold"/>
                                        <p:tgtEl>
                                          <p:spTgt spid="16">
                                            <p:txEl>
                                              <p:pRg st="0" end="0"/>
                                            </p:txEl>
                                          </p:spTgt>
                                        </p:tgtEl>
                                        <p:attrNameLst>
                                          <p:attrName>ppt_w</p:attrName>
                                        </p:attrNameLst>
                                      </p:cBhvr>
                                      <p:tavLst>
                                        <p:tav tm="0">
                                          <p:val>
                                            <p:fltVal val="0"/>
                                          </p:val>
                                        </p:tav>
                                        <p:tav tm="100000">
                                          <p:val>
                                            <p:strVal val="#ppt_w"/>
                                          </p:val>
                                        </p:tav>
                                      </p:tavLst>
                                    </p:anim>
                                    <p:anim calcmode="lin" valueType="num">
                                      <p:cBhvr>
                                        <p:cTn id="78" dur="500" fill="hold"/>
                                        <p:tgtEl>
                                          <p:spTgt spid="16">
                                            <p:txEl>
                                              <p:pRg st="0" end="0"/>
                                            </p:txEl>
                                          </p:spTgt>
                                        </p:tgtEl>
                                        <p:attrNameLst>
                                          <p:attrName>ppt_h</p:attrName>
                                        </p:attrNameLst>
                                      </p:cBhvr>
                                      <p:tavLst>
                                        <p:tav tm="0">
                                          <p:val>
                                            <p:fltVal val="0"/>
                                          </p:val>
                                        </p:tav>
                                        <p:tav tm="100000">
                                          <p:val>
                                            <p:strVal val="#ppt_h"/>
                                          </p:val>
                                        </p:tav>
                                      </p:tavLst>
                                    </p:anim>
                                  </p:childTnLst>
                                </p:cTn>
                              </p:par>
                              <p:par>
                                <p:cTn id="79" presetID="53" presetClass="entr" presetSubtype="16" fill="hold" grpId="0" nodeType="withEffect">
                                  <p:stCondLst>
                                    <p:cond delay="200"/>
                                  </p:stCondLst>
                                  <p:childTnLst>
                                    <p:set>
                                      <p:cBhvr>
                                        <p:cTn id="80" dur="1" fill="hold">
                                          <p:stCondLst>
                                            <p:cond delay="0"/>
                                          </p:stCondLst>
                                        </p:cTn>
                                        <p:tgtEl>
                                          <p:spTgt spid="17"/>
                                        </p:tgtEl>
                                        <p:attrNameLst>
                                          <p:attrName>style.visibility</p:attrName>
                                        </p:attrNameLst>
                                      </p:cBhvr>
                                      <p:to>
                                        <p:strVal val="visible"/>
                                      </p:to>
                                    </p:set>
                                    <p:anim calcmode="lin" valueType="num">
                                      <p:cBhvr>
                                        <p:cTn id="81" dur="500" fill="hold"/>
                                        <p:tgtEl>
                                          <p:spTgt spid="17"/>
                                        </p:tgtEl>
                                        <p:attrNameLst>
                                          <p:attrName>ppt_w</p:attrName>
                                        </p:attrNameLst>
                                      </p:cBhvr>
                                      <p:tavLst>
                                        <p:tav tm="0">
                                          <p:val>
                                            <p:fltVal val="0"/>
                                          </p:val>
                                        </p:tav>
                                        <p:tav tm="100000">
                                          <p:val>
                                            <p:strVal val="#ppt_w"/>
                                          </p:val>
                                        </p:tav>
                                      </p:tavLst>
                                    </p:anim>
                                    <p:anim calcmode="lin" valueType="num">
                                      <p:cBhvr>
                                        <p:cTn id="82" dur="500" fill="hold"/>
                                        <p:tgtEl>
                                          <p:spTgt spid="17"/>
                                        </p:tgtEl>
                                        <p:attrNameLst>
                                          <p:attrName>ppt_h</p:attrName>
                                        </p:attrNameLst>
                                      </p:cBhvr>
                                      <p:tavLst>
                                        <p:tav tm="0">
                                          <p:val>
                                            <p:fltVal val="0"/>
                                          </p:val>
                                        </p:tav>
                                        <p:tav tm="100000">
                                          <p:val>
                                            <p:strVal val="#ppt_h"/>
                                          </p:val>
                                        </p:tav>
                                      </p:tavLst>
                                    </p:anim>
                                    <p:animEffect transition="in" filter="fade">
                                      <p:cBhvr>
                                        <p:cTn id="83" dur="500"/>
                                        <p:tgtEl>
                                          <p:spTgt spid="17"/>
                                        </p:tgtEl>
                                      </p:cBhvr>
                                    </p:animEffect>
                                  </p:childTnLst>
                                </p:cTn>
                              </p:par>
                              <p:par>
                                <p:cTn id="84" presetID="53" presetClass="entr" presetSubtype="16" fill="hold" grpId="0" nodeType="withEffect">
                                  <p:stCondLst>
                                    <p:cond delay="200"/>
                                  </p:stCondLst>
                                  <p:childTnLst>
                                    <p:set>
                                      <p:cBhvr>
                                        <p:cTn id="85" dur="1" fill="hold">
                                          <p:stCondLst>
                                            <p:cond delay="0"/>
                                          </p:stCondLst>
                                        </p:cTn>
                                        <p:tgtEl>
                                          <p:spTgt spid="18">
                                            <p:txEl>
                                              <p:pRg st="0" end="0"/>
                                            </p:txEl>
                                          </p:spTgt>
                                        </p:tgtEl>
                                        <p:attrNameLst>
                                          <p:attrName>style.visibility</p:attrName>
                                        </p:attrNameLst>
                                      </p:cBhvr>
                                      <p:to>
                                        <p:strVal val="visible"/>
                                      </p:to>
                                    </p:set>
                                    <p:anim calcmode="lin" valueType="num">
                                      <p:cBhvr>
                                        <p:cTn id="86" dur="500" fill="hold"/>
                                        <p:tgtEl>
                                          <p:spTgt spid="18">
                                            <p:txEl>
                                              <p:pRg st="0" end="0"/>
                                            </p:txEl>
                                          </p:spTgt>
                                        </p:tgtEl>
                                        <p:attrNameLst>
                                          <p:attrName>ppt_w</p:attrName>
                                        </p:attrNameLst>
                                      </p:cBhvr>
                                      <p:tavLst>
                                        <p:tav tm="0">
                                          <p:val>
                                            <p:fltVal val="0"/>
                                          </p:val>
                                        </p:tav>
                                        <p:tav tm="100000">
                                          <p:val>
                                            <p:strVal val="#ppt_w"/>
                                          </p:val>
                                        </p:tav>
                                      </p:tavLst>
                                    </p:anim>
                                    <p:anim calcmode="lin" valueType="num">
                                      <p:cBhvr>
                                        <p:cTn id="87" dur="500" fill="hold"/>
                                        <p:tgtEl>
                                          <p:spTgt spid="18">
                                            <p:txEl>
                                              <p:pRg st="0" end="0"/>
                                            </p:txEl>
                                          </p:spTgt>
                                        </p:tgtEl>
                                        <p:attrNameLst>
                                          <p:attrName>ppt_h</p:attrName>
                                        </p:attrNameLst>
                                      </p:cBhvr>
                                      <p:tavLst>
                                        <p:tav tm="0">
                                          <p:val>
                                            <p:fltVal val="0"/>
                                          </p:val>
                                        </p:tav>
                                        <p:tav tm="100000">
                                          <p:val>
                                            <p:strVal val="#ppt_h"/>
                                          </p:val>
                                        </p:tav>
                                      </p:tavLst>
                                    </p:anim>
                                    <p:animEffect transition="in" filter="fade">
                                      <p:cBhvr>
                                        <p:cTn id="88" dur="500"/>
                                        <p:tgtEl>
                                          <p:spTgt spid="18">
                                            <p:txEl>
                                              <p:pRg st="0" end="0"/>
                                            </p:txEl>
                                          </p:spTgt>
                                        </p:tgtEl>
                                      </p:cBhvr>
                                    </p:animEffect>
                                  </p:childTnLst>
                                </p:cTn>
                              </p:par>
                              <p:par>
                                <p:cTn id="89" presetID="53" presetClass="entr" presetSubtype="16" fill="hold" grpId="0" nodeType="withEffect">
                                  <p:stCondLst>
                                    <p:cond delay="200"/>
                                  </p:stCondLst>
                                  <p:childTnLst>
                                    <p:set>
                                      <p:cBhvr>
                                        <p:cTn id="90" dur="1" fill="hold">
                                          <p:stCondLst>
                                            <p:cond delay="0"/>
                                          </p:stCondLst>
                                        </p:cTn>
                                        <p:tgtEl>
                                          <p:spTgt spid="19">
                                            <p:txEl>
                                              <p:pRg st="0" end="0"/>
                                            </p:txEl>
                                          </p:spTgt>
                                        </p:tgtEl>
                                        <p:attrNameLst>
                                          <p:attrName>style.visibility</p:attrName>
                                        </p:attrNameLst>
                                      </p:cBhvr>
                                      <p:to>
                                        <p:strVal val="visible"/>
                                      </p:to>
                                    </p:set>
                                    <p:anim calcmode="lin" valueType="num">
                                      <p:cBhvr>
                                        <p:cTn id="91" dur="500" fill="hold"/>
                                        <p:tgtEl>
                                          <p:spTgt spid="19">
                                            <p:txEl>
                                              <p:pRg st="0" end="0"/>
                                            </p:txEl>
                                          </p:spTgt>
                                        </p:tgtEl>
                                        <p:attrNameLst>
                                          <p:attrName>ppt_w</p:attrName>
                                        </p:attrNameLst>
                                      </p:cBhvr>
                                      <p:tavLst>
                                        <p:tav tm="0">
                                          <p:val>
                                            <p:fltVal val="0"/>
                                          </p:val>
                                        </p:tav>
                                        <p:tav tm="100000">
                                          <p:val>
                                            <p:strVal val="#ppt_w"/>
                                          </p:val>
                                        </p:tav>
                                      </p:tavLst>
                                    </p:anim>
                                    <p:anim calcmode="lin" valueType="num">
                                      <p:cBhvr>
                                        <p:cTn id="92" dur="500" fill="hold"/>
                                        <p:tgtEl>
                                          <p:spTgt spid="19">
                                            <p:txEl>
                                              <p:pRg st="0" end="0"/>
                                            </p:txEl>
                                          </p:spTgt>
                                        </p:tgtEl>
                                        <p:attrNameLst>
                                          <p:attrName>ppt_h</p:attrName>
                                        </p:attrNameLst>
                                      </p:cBhvr>
                                      <p:tavLst>
                                        <p:tav tm="0">
                                          <p:val>
                                            <p:fltVal val="0"/>
                                          </p:val>
                                        </p:tav>
                                        <p:tav tm="100000">
                                          <p:val>
                                            <p:strVal val="#ppt_h"/>
                                          </p:val>
                                        </p:tav>
                                      </p:tavLst>
                                    </p:anim>
                                    <p:animEffect transition="in" filter="fade">
                                      <p:cBhvr>
                                        <p:cTn id="93" dur="500"/>
                                        <p:tgtEl>
                                          <p:spTgt spid="19">
                                            <p:txEl>
                                              <p:pRg st="0" end="0"/>
                                            </p:txEl>
                                          </p:spTgt>
                                        </p:tgtEl>
                                      </p:cBhvr>
                                    </p:animEffect>
                                  </p:childTnLst>
                                </p:cTn>
                              </p:par>
                              <p:par>
                                <p:cTn id="94" presetID="23" presetClass="entr" presetSubtype="16" fill="hold" grpId="0" nodeType="withEffect">
                                  <p:stCondLst>
                                    <p:cond delay="200"/>
                                  </p:stCondLst>
                                  <p:childTnLst>
                                    <p:set>
                                      <p:cBhvr>
                                        <p:cTn id="95" dur="1" fill="hold">
                                          <p:stCondLst>
                                            <p:cond delay="0"/>
                                          </p:stCondLst>
                                        </p:cTn>
                                        <p:tgtEl>
                                          <p:spTgt spid="20">
                                            <p:txEl>
                                              <p:pRg st="0" end="0"/>
                                            </p:txEl>
                                          </p:spTgt>
                                        </p:tgtEl>
                                        <p:attrNameLst>
                                          <p:attrName>style.visibility</p:attrName>
                                        </p:attrNameLst>
                                      </p:cBhvr>
                                      <p:to>
                                        <p:strVal val="visible"/>
                                      </p:to>
                                    </p:set>
                                    <p:anim calcmode="lin" valueType="num">
                                      <p:cBhvr>
                                        <p:cTn id="96" dur="500" fill="hold"/>
                                        <p:tgtEl>
                                          <p:spTgt spid="20">
                                            <p:txEl>
                                              <p:pRg st="0" end="0"/>
                                            </p:txEl>
                                          </p:spTgt>
                                        </p:tgtEl>
                                        <p:attrNameLst>
                                          <p:attrName>ppt_w</p:attrName>
                                        </p:attrNameLst>
                                      </p:cBhvr>
                                      <p:tavLst>
                                        <p:tav tm="0">
                                          <p:val>
                                            <p:fltVal val="0"/>
                                          </p:val>
                                        </p:tav>
                                        <p:tav tm="100000">
                                          <p:val>
                                            <p:strVal val="#ppt_w"/>
                                          </p:val>
                                        </p:tav>
                                      </p:tavLst>
                                    </p:anim>
                                    <p:anim calcmode="lin" valueType="num">
                                      <p:cBhvr>
                                        <p:cTn id="97" dur="500" fill="hold"/>
                                        <p:tgtEl>
                                          <p:spTgt spid="20">
                                            <p:txEl>
                                              <p:pRg st="0" end="0"/>
                                            </p:txEl>
                                          </p:spTgt>
                                        </p:tgtEl>
                                        <p:attrNameLst>
                                          <p:attrName>ppt_h</p:attrName>
                                        </p:attrNameLst>
                                      </p:cBhvr>
                                      <p:tavLst>
                                        <p:tav tm="0">
                                          <p:val>
                                            <p:fltVal val="0"/>
                                          </p:val>
                                        </p:tav>
                                        <p:tav tm="100000">
                                          <p:val>
                                            <p:strVal val="#ppt_h"/>
                                          </p:val>
                                        </p:tav>
                                      </p:tavLst>
                                    </p:anim>
                                  </p:childTnLst>
                                </p:cTn>
                              </p:par>
                              <p:par>
                                <p:cTn id="98" presetID="53" presetClass="entr" presetSubtype="16" fill="hold" grpId="0" nodeType="withEffect">
                                  <p:stCondLst>
                                    <p:cond delay="200"/>
                                  </p:stCondLst>
                                  <p:childTnLst>
                                    <p:set>
                                      <p:cBhvr>
                                        <p:cTn id="99" dur="1" fill="hold">
                                          <p:stCondLst>
                                            <p:cond delay="0"/>
                                          </p:stCondLst>
                                        </p:cTn>
                                        <p:tgtEl>
                                          <p:spTgt spid="21"/>
                                        </p:tgtEl>
                                        <p:attrNameLst>
                                          <p:attrName>style.visibility</p:attrName>
                                        </p:attrNameLst>
                                      </p:cBhvr>
                                      <p:to>
                                        <p:strVal val="visible"/>
                                      </p:to>
                                    </p:set>
                                    <p:anim calcmode="lin" valueType="num">
                                      <p:cBhvr>
                                        <p:cTn id="100" dur="500" fill="hold"/>
                                        <p:tgtEl>
                                          <p:spTgt spid="21"/>
                                        </p:tgtEl>
                                        <p:attrNameLst>
                                          <p:attrName>ppt_w</p:attrName>
                                        </p:attrNameLst>
                                      </p:cBhvr>
                                      <p:tavLst>
                                        <p:tav tm="0">
                                          <p:val>
                                            <p:fltVal val="0"/>
                                          </p:val>
                                        </p:tav>
                                        <p:tav tm="100000">
                                          <p:val>
                                            <p:strVal val="#ppt_w"/>
                                          </p:val>
                                        </p:tav>
                                      </p:tavLst>
                                    </p:anim>
                                    <p:anim calcmode="lin" valueType="num">
                                      <p:cBhvr>
                                        <p:cTn id="101" dur="500" fill="hold"/>
                                        <p:tgtEl>
                                          <p:spTgt spid="21"/>
                                        </p:tgtEl>
                                        <p:attrNameLst>
                                          <p:attrName>ppt_h</p:attrName>
                                        </p:attrNameLst>
                                      </p:cBhvr>
                                      <p:tavLst>
                                        <p:tav tm="0">
                                          <p:val>
                                            <p:fltVal val="0"/>
                                          </p:val>
                                        </p:tav>
                                        <p:tav tm="100000">
                                          <p:val>
                                            <p:strVal val="#ppt_h"/>
                                          </p:val>
                                        </p:tav>
                                      </p:tavLst>
                                    </p:anim>
                                    <p:animEffect transition="in" filter="fade">
                                      <p:cBhvr>
                                        <p:cTn id="102" dur="500"/>
                                        <p:tgtEl>
                                          <p:spTgt spid="21"/>
                                        </p:tgtEl>
                                      </p:cBhvr>
                                    </p:animEffect>
                                  </p:childTnLst>
                                </p:cTn>
                              </p:par>
                              <p:par>
                                <p:cTn id="103" presetID="53" presetClass="entr" presetSubtype="16" fill="hold" grpId="0" nodeType="withEffect">
                                  <p:stCondLst>
                                    <p:cond delay="200"/>
                                  </p:stCondLst>
                                  <p:childTnLst>
                                    <p:set>
                                      <p:cBhvr>
                                        <p:cTn id="104" dur="1" fill="hold">
                                          <p:stCondLst>
                                            <p:cond delay="0"/>
                                          </p:stCondLst>
                                        </p:cTn>
                                        <p:tgtEl>
                                          <p:spTgt spid="22">
                                            <p:txEl>
                                              <p:pRg st="0" end="0"/>
                                            </p:txEl>
                                          </p:spTgt>
                                        </p:tgtEl>
                                        <p:attrNameLst>
                                          <p:attrName>style.visibility</p:attrName>
                                        </p:attrNameLst>
                                      </p:cBhvr>
                                      <p:to>
                                        <p:strVal val="visible"/>
                                      </p:to>
                                    </p:set>
                                    <p:anim calcmode="lin" valueType="num">
                                      <p:cBhvr>
                                        <p:cTn id="105" dur="500" fill="hold"/>
                                        <p:tgtEl>
                                          <p:spTgt spid="22">
                                            <p:txEl>
                                              <p:pRg st="0" end="0"/>
                                            </p:txEl>
                                          </p:spTgt>
                                        </p:tgtEl>
                                        <p:attrNameLst>
                                          <p:attrName>ppt_w</p:attrName>
                                        </p:attrNameLst>
                                      </p:cBhvr>
                                      <p:tavLst>
                                        <p:tav tm="0">
                                          <p:val>
                                            <p:fltVal val="0"/>
                                          </p:val>
                                        </p:tav>
                                        <p:tav tm="100000">
                                          <p:val>
                                            <p:strVal val="#ppt_w"/>
                                          </p:val>
                                        </p:tav>
                                      </p:tavLst>
                                    </p:anim>
                                    <p:anim calcmode="lin" valueType="num">
                                      <p:cBhvr>
                                        <p:cTn id="106" dur="500" fill="hold"/>
                                        <p:tgtEl>
                                          <p:spTgt spid="22">
                                            <p:txEl>
                                              <p:pRg st="0" end="0"/>
                                            </p:txEl>
                                          </p:spTgt>
                                        </p:tgtEl>
                                        <p:attrNameLst>
                                          <p:attrName>ppt_h</p:attrName>
                                        </p:attrNameLst>
                                      </p:cBhvr>
                                      <p:tavLst>
                                        <p:tav tm="0">
                                          <p:val>
                                            <p:fltVal val="0"/>
                                          </p:val>
                                        </p:tav>
                                        <p:tav tm="100000">
                                          <p:val>
                                            <p:strVal val="#ppt_h"/>
                                          </p:val>
                                        </p:tav>
                                      </p:tavLst>
                                    </p:anim>
                                    <p:animEffect transition="in" filter="fade">
                                      <p:cBhvr>
                                        <p:cTn id="107" dur="500"/>
                                        <p:tgtEl>
                                          <p:spTgt spid="22">
                                            <p:txEl>
                                              <p:pRg st="0" end="0"/>
                                            </p:txEl>
                                          </p:spTgt>
                                        </p:tgtEl>
                                      </p:cBhvr>
                                    </p:animEffect>
                                  </p:childTnLst>
                                </p:cTn>
                              </p:par>
                              <p:par>
                                <p:cTn id="108" presetID="53" presetClass="entr" presetSubtype="16" fill="hold" grpId="0" nodeType="withEffect">
                                  <p:stCondLst>
                                    <p:cond delay="200"/>
                                  </p:stCondLst>
                                  <p:childTnLst>
                                    <p:set>
                                      <p:cBhvr>
                                        <p:cTn id="109" dur="1" fill="hold">
                                          <p:stCondLst>
                                            <p:cond delay="0"/>
                                          </p:stCondLst>
                                        </p:cTn>
                                        <p:tgtEl>
                                          <p:spTgt spid="23">
                                            <p:txEl>
                                              <p:pRg st="0" end="0"/>
                                            </p:txEl>
                                          </p:spTgt>
                                        </p:tgtEl>
                                        <p:attrNameLst>
                                          <p:attrName>style.visibility</p:attrName>
                                        </p:attrNameLst>
                                      </p:cBhvr>
                                      <p:to>
                                        <p:strVal val="visible"/>
                                      </p:to>
                                    </p:set>
                                    <p:anim calcmode="lin" valueType="num">
                                      <p:cBhvr>
                                        <p:cTn id="110" dur="500" fill="hold"/>
                                        <p:tgtEl>
                                          <p:spTgt spid="23">
                                            <p:txEl>
                                              <p:pRg st="0" end="0"/>
                                            </p:txEl>
                                          </p:spTgt>
                                        </p:tgtEl>
                                        <p:attrNameLst>
                                          <p:attrName>ppt_w</p:attrName>
                                        </p:attrNameLst>
                                      </p:cBhvr>
                                      <p:tavLst>
                                        <p:tav tm="0">
                                          <p:val>
                                            <p:fltVal val="0"/>
                                          </p:val>
                                        </p:tav>
                                        <p:tav tm="100000">
                                          <p:val>
                                            <p:strVal val="#ppt_w"/>
                                          </p:val>
                                        </p:tav>
                                      </p:tavLst>
                                    </p:anim>
                                    <p:anim calcmode="lin" valueType="num">
                                      <p:cBhvr>
                                        <p:cTn id="111" dur="500" fill="hold"/>
                                        <p:tgtEl>
                                          <p:spTgt spid="23">
                                            <p:txEl>
                                              <p:pRg st="0" end="0"/>
                                            </p:txEl>
                                          </p:spTgt>
                                        </p:tgtEl>
                                        <p:attrNameLst>
                                          <p:attrName>ppt_h</p:attrName>
                                        </p:attrNameLst>
                                      </p:cBhvr>
                                      <p:tavLst>
                                        <p:tav tm="0">
                                          <p:val>
                                            <p:fltVal val="0"/>
                                          </p:val>
                                        </p:tav>
                                        <p:tav tm="100000">
                                          <p:val>
                                            <p:strVal val="#ppt_h"/>
                                          </p:val>
                                        </p:tav>
                                      </p:tavLst>
                                    </p:anim>
                                    <p:animEffect transition="in" filter="fade">
                                      <p:cBhvr>
                                        <p:cTn id="112" dur="500"/>
                                        <p:tgtEl>
                                          <p:spTgt spid="23">
                                            <p:txEl>
                                              <p:pRg st="0" end="0"/>
                                            </p:txEl>
                                          </p:spTgt>
                                        </p:tgtEl>
                                      </p:cBhvr>
                                    </p:animEffect>
                                  </p:childTnLst>
                                </p:cTn>
                              </p:par>
                              <p:par>
                                <p:cTn id="113" presetID="23" presetClass="entr" presetSubtype="16" fill="hold" grpId="0" nodeType="withEffect">
                                  <p:stCondLst>
                                    <p:cond delay="200"/>
                                  </p:stCondLst>
                                  <p:childTnLst>
                                    <p:set>
                                      <p:cBhvr>
                                        <p:cTn id="114" dur="1" fill="hold">
                                          <p:stCondLst>
                                            <p:cond delay="0"/>
                                          </p:stCondLst>
                                        </p:cTn>
                                        <p:tgtEl>
                                          <p:spTgt spid="24">
                                            <p:txEl>
                                              <p:pRg st="0" end="0"/>
                                            </p:txEl>
                                          </p:spTgt>
                                        </p:tgtEl>
                                        <p:attrNameLst>
                                          <p:attrName>style.visibility</p:attrName>
                                        </p:attrNameLst>
                                      </p:cBhvr>
                                      <p:to>
                                        <p:strVal val="visible"/>
                                      </p:to>
                                    </p:set>
                                    <p:anim calcmode="lin" valueType="num">
                                      <p:cBhvr>
                                        <p:cTn id="115" dur="500" fill="hold"/>
                                        <p:tgtEl>
                                          <p:spTgt spid="24">
                                            <p:txEl>
                                              <p:pRg st="0" end="0"/>
                                            </p:txEl>
                                          </p:spTgt>
                                        </p:tgtEl>
                                        <p:attrNameLst>
                                          <p:attrName>ppt_w</p:attrName>
                                        </p:attrNameLst>
                                      </p:cBhvr>
                                      <p:tavLst>
                                        <p:tav tm="0">
                                          <p:val>
                                            <p:fltVal val="0"/>
                                          </p:val>
                                        </p:tav>
                                        <p:tav tm="100000">
                                          <p:val>
                                            <p:strVal val="#ppt_w"/>
                                          </p:val>
                                        </p:tav>
                                      </p:tavLst>
                                    </p:anim>
                                    <p:anim calcmode="lin" valueType="num">
                                      <p:cBhvr>
                                        <p:cTn id="116" dur="500" fill="hold"/>
                                        <p:tgtEl>
                                          <p:spTgt spid="24">
                                            <p:txEl>
                                              <p:pRg st="0" end="0"/>
                                            </p:txEl>
                                          </p:spTgt>
                                        </p:tgtEl>
                                        <p:attrNameLst>
                                          <p:attrName>ppt_h</p:attrName>
                                        </p:attrNameLst>
                                      </p:cBhvr>
                                      <p:tavLst>
                                        <p:tav tm="0">
                                          <p:val>
                                            <p:fltVal val="0"/>
                                          </p:val>
                                        </p:tav>
                                        <p:tav tm="100000">
                                          <p:val>
                                            <p:strVal val="#ppt_h"/>
                                          </p:val>
                                        </p:tav>
                                      </p:tavLst>
                                    </p:anim>
                                  </p:childTnLst>
                                </p:cTn>
                              </p:par>
                              <p:par>
                                <p:cTn id="117" presetID="53" presetClass="entr" presetSubtype="16" fill="hold" grpId="0" nodeType="withEffect">
                                  <p:stCondLst>
                                    <p:cond delay="200"/>
                                  </p:stCondLst>
                                  <p:childTnLst>
                                    <p:set>
                                      <p:cBhvr>
                                        <p:cTn id="118" dur="1" fill="hold">
                                          <p:stCondLst>
                                            <p:cond delay="0"/>
                                          </p:stCondLst>
                                        </p:cTn>
                                        <p:tgtEl>
                                          <p:spTgt spid="25"/>
                                        </p:tgtEl>
                                        <p:attrNameLst>
                                          <p:attrName>style.visibility</p:attrName>
                                        </p:attrNameLst>
                                      </p:cBhvr>
                                      <p:to>
                                        <p:strVal val="visible"/>
                                      </p:to>
                                    </p:set>
                                    <p:anim calcmode="lin" valueType="num">
                                      <p:cBhvr>
                                        <p:cTn id="119" dur="500" fill="hold"/>
                                        <p:tgtEl>
                                          <p:spTgt spid="25"/>
                                        </p:tgtEl>
                                        <p:attrNameLst>
                                          <p:attrName>ppt_w</p:attrName>
                                        </p:attrNameLst>
                                      </p:cBhvr>
                                      <p:tavLst>
                                        <p:tav tm="0">
                                          <p:val>
                                            <p:fltVal val="0"/>
                                          </p:val>
                                        </p:tav>
                                        <p:tav tm="100000">
                                          <p:val>
                                            <p:strVal val="#ppt_w"/>
                                          </p:val>
                                        </p:tav>
                                      </p:tavLst>
                                    </p:anim>
                                    <p:anim calcmode="lin" valueType="num">
                                      <p:cBhvr>
                                        <p:cTn id="120" dur="500" fill="hold"/>
                                        <p:tgtEl>
                                          <p:spTgt spid="25"/>
                                        </p:tgtEl>
                                        <p:attrNameLst>
                                          <p:attrName>ppt_h</p:attrName>
                                        </p:attrNameLst>
                                      </p:cBhvr>
                                      <p:tavLst>
                                        <p:tav tm="0">
                                          <p:val>
                                            <p:fltVal val="0"/>
                                          </p:val>
                                        </p:tav>
                                        <p:tav tm="100000">
                                          <p:val>
                                            <p:strVal val="#ppt_h"/>
                                          </p:val>
                                        </p:tav>
                                      </p:tavLst>
                                    </p:anim>
                                    <p:animEffect transition="in" filter="fade">
                                      <p:cBhvr>
                                        <p:cTn id="121" dur="500"/>
                                        <p:tgtEl>
                                          <p:spTgt spid="25"/>
                                        </p:tgtEl>
                                      </p:cBhvr>
                                    </p:animEffect>
                                  </p:childTnLst>
                                </p:cTn>
                              </p:par>
                              <p:par>
                                <p:cTn id="122" presetID="53" presetClass="entr" presetSubtype="16" fill="hold" grpId="0" nodeType="withEffect">
                                  <p:stCondLst>
                                    <p:cond delay="200"/>
                                  </p:stCondLst>
                                  <p:childTnLst>
                                    <p:set>
                                      <p:cBhvr>
                                        <p:cTn id="123" dur="1" fill="hold">
                                          <p:stCondLst>
                                            <p:cond delay="0"/>
                                          </p:stCondLst>
                                        </p:cTn>
                                        <p:tgtEl>
                                          <p:spTgt spid="26">
                                            <p:txEl>
                                              <p:pRg st="0" end="0"/>
                                            </p:txEl>
                                          </p:spTgt>
                                        </p:tgtEl>
                                        <p:attrNameLst>
                                          <p:attrName>style.visibility</p:attrName>
                                        </p:attrNameLst>
                                      </p:cBhvr>
                                      <p:to>
                                        <p:strVal val="visible"/>
                                      </p:to>
                                    </p:set>
                                    <p:anim calcmode="lin" valueType="num">
                                      <p:cBhvr>
                                        <p:cTn id="124" dur="500" fill="hold"/>
                                        <p:tgtEl>
                                          <p:spTgt spid="26">
                                            <p:txEl>
                                              <p:pRg st="0" end="0"/>
                                            </p:txEl>
                                          </p:spTgt>
                                        </p:tgtEl>
                                        <p:attrNameLst>
                                          <p:attrName>ppt_w</p:attrName>
                                        </p:attrNameLst>
                                      </p:cBhvr>
                                      <p:tavLst>
                                        <p:tav tm="0">
                                          <p:val>
                                            <p:fltVal val="0"/>
                                          </p:val>
                                        </p:tav>
                                        <p:tav tm="100000">
                                          <p:val>
                                            <p:strVal val="#ppt_w"/>
                                          </p:val>
                                        </p:tav>
                                      </p:tavLst>
                                    </p:anim>
                                    <p:anim calcmode="lin" valueType="num">
                                      <p:cBhvr>
                                        <p:cTn id="125" dur="500" fill="hold"/>
                                        <p:tgtEl>
                                          <p:spTgt spid="26">
                                            <p:txEl>
                                              <p:pRg st="0" end="0"/>
                                            </p:txEl>
                                          </p:spTgt>
                                        </p:tgtEl>
                                        <p:attrNameLst>
                                          <p:attrName>ppt_h</p:attrName>
                                        </p:attrNameLst>
                                      </p:cBhvr>
                                      <p:tavLst>
                                        <p:tav tm="0">
                                          <p:val>
                                            <p:fltVal val="0"/>
                                          </p:val>
                                        </p:tav>
                                        <p:tav tm="100000">
                                          <p:val>
                                            <p:strVal val="#ppt_h"/>
                                          </p:val>
                                        </p:tav>
                                      </p:tavLst>
                                    </p:anim>
                                    <p:animEffect transition="in" filter="fade">
                                      <p:cBhvr>
                                        <p:cTn id="126" dur="500"/>
                                        <p:tgtEl>
                                          <p:spTgt spid="26">
                                            <p:txEl>
                                              <p:pRg st="0" end="0"/>
                                            </p:txEl>
                                          </p:spTgt>
                                        </p:tgtEl>
                                      </p:cBhvr>
                                    </p:animEffect>
                                  </p:childTnLst>
                                </p:cTn>
                              </p:par>
                              <p:par>
                                <p:cTn id="127" presetID="53" presetClass="entr" presetSubtype="16" fill="hold" grpId="0" nodeType="withEffect">
                                  <p:stCondLst>
                                    <p:cond delay="200"/>
                                  </p:stCondLst>
                                  <p:childTnLst>
                                    <p:set>
                                      <p:cBhvr>
                                        <p:cTn id="128" dur="1" fill="hold">
                                          <p:stCondLst>
                                            <p:cond delay="0"/>
                                          </p:stCondLst>
                                        </p:cTn>
                                        <p:tgtEl>
                                          <p:spTgt spid="27">
                                            <p:txEl>
                                              <p:pRg st="0" end="0"/>
                                            </p:txEl>
                                          </p:spTgt>
                                        </p:tgtEl>
                                        <p:attrNameLst>
                                          <p:attrName>style.visibility</p:attrName>
                                        </p:attrNameLst>
                                      </p:cBhvr>
                                      <p:to>
                                        <p:strVal val="visible"/>
                                      </p:to>
                                    </p:set>
                                    <p:anim calcmode="lin" valueType="num">
                                      <p:cBhvr>
                                        <p:cTn id="129" dur="500" fill="hold"/>
                                        <p:tgtEl>
                                          <p:spTgt spid="27">
                                            <p:txEl>
                                              <p:pRg st="0" end="0"/>
                                            </p:txEl>
                                          </p:spTgt>
                                        </p:tgtEl>
                                        <p:attrNameLst>
                                          <p:attrName>ppt_w</p:attrName>
                                        </p:attrNameLst>
                                      </p:cBhvr>
                                      <p:tavLst>
                                        <p:tav tm="0">
                                          <p:val>
                                            <p:fltVal val="0"/>
                                          </p:val>
                                        </p:tav>
                                        <p:tav tm="100000">
                                          <p:val>
                                            <p:strVal val="#ppt_w"/>
                                          </p:val>
                                        </p:tav>
                                      </p:tavLst>
                                    </p:anim>
                                    <p:anim calcmode="lin" valueType="num">
                                      <p:cBhvr>
                                        <p:cTn id="130" dur="500" fill="hold"/>
                                        <p:tgtEl>
                                          <p:spTgt spid="27">
                                            <p:txEl>
                                              <p:pRg st="0" end="0"/>
                                            </p:txEl>
                                          </p:spTgt>
                                        </p:tgtEl>
                                        <p:attrNameLst>
                                          <p:attrName>ppt_h</p:attrName>
                                        </p:attrNameLst>
                                      </p:cBhvr>
                                      <p:tavLst>
                                        <p:tav tm="0">
                                          <p:val>
                                            <p:fltVal val="0"/>
                                          </p:val>
                                        </p:tav>
                                        <p:tav tm="100000">
                                          <p:val>
                                            <p:strVal val="#ppt_h"/>
                                          </p:val>
                                        </p:tav>
                                      </p:tavLst>
                                    </p:anim>
                                    <p:animEffect transition="in" filter="fade">
                                      <p:cBhvr>
                                        <p:cTn id="131" dur="500"/>
                                        <p:tgtEl>
                                          <p:spTgt spid="27">
                                            <p:txEl>
                                              <p:pRg st="0" end="0"/>
                                            </p:txEl>
                                          </p:spTgt>
                                        </p:tgtEl>
                                      </p:cBhvr>
                                    </p:animEffect>
                                  </p:childTnLst>
                                </p:cTn>
                              </p:par>
                              <p:par>
                                <p:cTn id="132" presetID="23" presetClass="entr" presetSubtype="16" fill="hold" grpId="0" nodeType="withEffect">
                                  <p:stCondLst>
                                    <p:cond delay="200"/>
                                  </p:stCondLst>
                                  <p:childTnLst>
                                    <p:set>
                                      <p:cBhvr>
                                        <p:cTn id="133" dur="1" fill="hold">
                                          <p:stCondLst>
                                            <p:cond delay="0"/>
                                          </p:stCondLst>
                                        </p:cTn>
                                        <p:tgtEl>
                                          <p:spTgt spid="28">
                                            <p:txEl>
                                              <p:pRg st="0" end="0"/>
                                            </p:txEl>
                                          </p:spTgt>
                                        </p:tgtEl>
                                        <p:attrNameLst>
                                          <p:attrName>style.visibility</p:attrName>
                                        </p:attrNameLst>
                                      </p:cBhvr>
                                      <p:to>
                                        <p:strVal val="visible"/>
                                      </p:to>
                                    </p:set>
                                    <p:anim calcmode="lin" valueType="num">
                                      <p:cBhvr>
                                        <p:cTn id="134" dur="500" fill="hold"/>
                                        <p:tgtEl>
                                          <p:spTgt spid="28">
                                            <p:txEl>
                                              <p:pRg st="0" end="0"/>
                                            </p:txEl>
                                          </p:spTgt>
                                        </p:tgtEl>
                                        <p:attrNameLst>
                                          <p:attrName>ppt_w</p:attrName>
                                        </p:attrNameLst>
                                      </p:cBhvr>
                                      <p:tavLst>
                                        <p:tav tm="0">
                                          <p:val>
                                            <p:fltVal val="0"/>
                                          </p:val>
                                        </p:tav>
                                        <p:tav tm="100000">
                                          <p:val>
                                            <p:strVal val="#ppt_w"/>
                                          </p:val>
                                        </p:tav>
                                      </p:tavLst>
                                    </p:anim>
                                    <p:anim calcmode="lin" valueType="num">
                                      <p:cBhvr>
                                        <p:cTn id="135" dur="500" fill="hold"/>
                                        <p:tgtEl>
                                          <p:spTgt spid="28">
                                            <p:txEl>
                                              <p:pRg st="0" end="0"/>
                                            </p:txEl>
                                          </p:spTgt>
                                        </p:tgtEl>
                                        <p:attrNameLst>
                                          <p:attrName>ppt_h</p:attrName>
                                        </p:attrNameLst>
                                      </p:cBhvr>
                                      <p:tavLst>
                                        <p:tav tm="0">
                                          <p:val>
                                            <p:fltVal val="0"/>
                                          </p:val>
                                        </p:tav>
                                        <p:tav tm="100000">
                                          <p:val>
                                            <p:strVal val="#ppt_h"/>
                                          </p:val>
                                        </p:tav>
                                      </p:tavLst>
                                    </p:anim>
                                  </p:childTnLst>
                                </p:cTn>
                              </p:par>
                              <p:par>
                                <p:cTn id="136" presetID="53" presetClass="entr" presetSubtype="16" fill="hold" grpId="0" nodeType="withEffect">
                                  <p:stCondLst>
                                    <p:cond delay="200"/>
                                  </p:stCondLst>
                                  <p:childTnLst>
                                    <p:set>
                                      <p:cBhvr>
                                        <p:cTn id="137" dur="1" fill="hold">
                                          <p:stCondLst>
                                            <p:cond delay="0"/>
                                          </p:stCondLst>
                                        </p:cTn>
                                        <p:tgtEl>
                                          <p:spTgt spid="29"/>
                                        </p:tgtEl>
                                        <p:attrNameLst>
                                          <p:attrName>style.visibility</p:attrName>
                                        </p:attrNameLst>
                                      </p:cBhvr>
                                      <p:to>
                                        <p:strVal val="visible"/>
                                      </p:to>
                                    </p:set>
                                    <p:anim calcmode="lin" valueType="num">
                                      <p:cBhvr>
                                        <p:cTn id="138" dur="500" fill="hold"/>
                                        <p:tgtEl>
                                          <p:spTgt spid="29"/>
                                        </p:tgtEl>
                                        <p:attrNameLst>
                                          <p:attrName>ppt_w</p:attrName>
                                        </p:attrNameLst>
                                      </p:cBhvr>
                                      <p:tavLst>
                                        <p:tav tm="0">
                                          <p:val>
                                            <p:fltVal val="0"/>
                                          </p:val>
                                        </p:tav>
                                        <p:tav tm="100000">
                                          <p:val>
                                            <p:strVal val="#ppt_w"/>
                                          </p:val>
                                        </p:tav>
                                      </p:tavLst>
                                    </p:anim>
                                    <p:anim calcmode="lin" valueType="num">
                                      <p:cBhvr>
                                        <p:cTn id="139" dur="500" fill="hold"/>
                                        <p:tgtEl>
                                          <p:spTgt spid="29"/>
                                        </p:tgtEl>
                                        <p:attrNameLst>
                                          <p:attrName>ppt_h</p:attrName>
                                        </p:attrNameLst>
                                      </p:cBhvr>
                                      <p:tavLst>
                                        <p:tav tm="0">
                                          <p:val>
                                            <p:fltVal val="0"/>
                                          </p:val>
                                        </p:tav>
                                        <p:tav tm="100000">
                                          <p:val>
                                            <p:strVal val="#ppt_h"/>
                                          </p:val>
                                        </p:tav>
                                      </p:tavLst>
                                    </p:anim>
                                    <p:animEffect transition="in" filter="fade">
                                      <p:cBhvr>
                                        <p:cTn id="140" dur="500"/>
                                        <p:tgtEl>
                                          <p:spTgt spid="29"/>
                                        </p:tgtEl>
                                      </p:cBhvr>
                                    </p:animEffect>
                                  </p:childTnLst>
                                </p:cTn>
                              </p:par>
                              <p:par>
                                <p:cTn id="141" presetID="53" presetClass="entr" presetSubtype="16" fill="hold" grpId="0" nodeType="withEffect">
                                  <p:stCondLst>
                                    <p:cond delay="200"/>
                                  </p:stCondLst>
                                  <p:childTnLst>
                                    <p:set>
                                      <p:cBhvr>
                                        <p:cTn id="142" dur="1" fill="hold">
                                          <p:stCondLst>
                                            <p:cond delay="0"/>
                                          </p:stCondLst>
                                        </p:cTn>
                                        <p:tgtEl>
                                          <p:spTgt spid="30">
                                            <p:txEl>
                                              <p:pRg st="0" end="0"/>
                                            </p:txEl>
                                          </p:spTgt>
                                        </p:tgtEl>
                                        <p:attrNameLst>
                                          <p:attrName>style.visibility</p:attrName>
                                        </p:attrNameLst>
                                      </p:cBhvr>
                                      <p:to>
                                        <p:strVal val="visible"/>
                                      </p:to>
                                    </p:set>
                                    <p:anim calcmode="lin" valueType="num">
                                      <p:cBhvr>
                                        <p:cTn id="143" dur="500" fill="hold"/>
                                        <p:tgtEl>
                                          <p:spTgt spid="30">
                                            <p:txEl>
                                              <p:pRg st="0" end="0"/>
                                            </p:txEl>
                                          </p:spTgt>
                                        </p:tgtEl>
                                        <p:attrNameLst>
                                          <p:attrName>ppt_w</p:attrName>
                                        </p:attrNameLst>
                                      </p:cBhvr>
                                      <p:tavLst>
                                        <p:tav tm="0">
                                          <p:val>
                                            <p:fltVal val="0"/>
                                          </p:val>
                                        </p:tav>
                                        <p:tav tm="100000">
                                          <p:val>
                                            <p:strVal val="#ppt_w"/>
                                          </p:val>
                                        </p:tav>
                                      </p:tavLst>
                                    </p:anim>
                                    <p:anim calcmode="lin" valueType="num">
                                      <p:cBhvr>
                                        <p:cTn id="144" dur="500" fill="hold"/>
                                        <p:tgtEl>
                                          <p:spTgt spid="30">
                                            <p:txEl>
                                              <p:pRg st="0" end="0"/>
                                            </p:txEl>
                                          </p:spTgt>
                                        </p:tgtEl>
                                        <p:attrNameLst>
                                          <p:attrName>ppt_h</p:attrName>
                                        </p:attrNameLst>
                                      </p:cBhvr>
                                      <p:tavLst>
                                        <p:tav tm="0">
                                          <p:val>
                                            <p:fltVal val="0"/>
                                          </p:val>
                                        </p:tav>
                                        <p:tav tm="100000">
                                          <p:val>
                                            <p:strVal val="#ppt_h"/>
                                          </p:val>
                                        </p:tav>
                                      </p:tavLst>
                                    </p:anim>
                                    <p:animEffect transition="in" filter="fade">
                                      <p:cBhvr>
                                        <p:cTn id="145" dur="500"/>
                                        <p:tgtEl>
                                          <p:spTgt spid="30">
                                            <p:txEl>
                                              <p:pRg st="0" end="0"/>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p:bldP spid="10" grpId="0"/>
      <p:bldP spid="11" grpId="0"/>
      <p:bldP spid="12" grpId="0"/>
      <p:bldP spid="13" grpId="0"/>
      <p:bldP spid="14" grpId="0"/>
      <p:bldP spid="15" grpId="0" build="p">
        <p:tmplLst>
          <p:tmpl lvl="1">
            <p:tnLst>
              <p:par>
                <p:cTn presetID="53" presetClass="entr" presetSubtype="16" fill="hold" nodeType="withEffect">
                  <p:stCondLst>
                    <p:cond delay="200"/>
                  </p:stCondLst>
                  <p:childTnLst>
                    <p:set>
                      <p:cBhvr>
                        <p:cTn dur="1" fill="hold">
                          <p:stCondLst>
                            <p:cond delay="0"/>
                          </p:stCondLst>
                        </p:cTn>
                        <p:tgtEl>
                          <p:spTgt spid="15"/>
                        </p:tgtEl>
                        <p:attrNameLst>
                          <p:attrName>style.visibility</p:attrName>
                        </p:attrNameLst>
                      </p:cBhvr>
                      <p:to>
                        <p:strVal val="visible"/>
                      </p:to>
                    </p:set>
                    <p:anim calcmode="lin" valueType="num">
                      <p:cBhvr>
                        <p:cTn dur="500" fill="hold"/>
                        <p:tgtEl>
                          <p:spTgt spid="15"/>
                        </p:tgtEl>
                        <p:attrNameLst>
                          <p:attrName>ppt_w</p:attrName>
                        </p:attrNameLst>
                      </p:cBhvr>
                      <p:tavLst>
                        <p:tav tm="0">
                          <p:val>
                            <p:fltVal val="0"/>
                          </p:val>
                        </p:tav>
                        <p:tav tm="100000">
                          <p:val>
                            <p:strVal val="#ppt_w"/>
                          </p:val>
                        </p:tav>
                      </p:tavLst>
                    </p:anim>
                    <p:anim calcmode="lin" valueType="num">
                      <p:cBhvr>
                        <p:cTn dur="500" fill="hold"/>
                        <p:tgtEl>
                          <p:spTgt spid="15"/>
                        </p:tgtEl>
                        <p:attrNameLst>
                          <p:attrName>ppt_h</p:attrName>
                        </p:attrNameLst>
                      </p:cBhvr>
                      <p:tavLst>
                        <p:tav tm="0">
                          <p:val>
                            <p:fltVal val="0"/>
                          </p:val>
                        </p:tav>
                        <p:tav tm="100000">
                          <p:val>
                            <p:strVal val="#ppt_h"/>
                          </p:val>
                        </p:tav>
                      </p:tavLst>
                    </p:anim>
                    <p:animEffect transition="in" filter="fade">
                      <p:cBhvr>
                        <p:cTn dur="500"/>
                        <p:tgtEl>
                          <p:spTgt spid="15"/>
                        </p:tgtEl>
                      </p:cBhvr>
                    </p:animEffect>
                  </p:childTnLst>
                </p:cTn>
              </p:par>
            </p:tnLst>
          </p:tmpl>
        </p:tmplLst>
      </p:bldP>
      <p:bldP spid="16" grpId="0" build="p">
        <p:tmplLst>
          <p:tmpl lvl="1">
            <p:tnLst>
              <p:par>
                <p:cTn presetID="23" presetClass="entr" presetSubtype="16" fill="hold" nodeType="withEffect">
                  <p:stCondLst>
                    <p:cond delay="200"/>
                  </p:stCondLst>
                  <p:childTnLst>
                    <p:set>
                      <p:cBhvr>
                        <p:cTn dur="1" fill="hold">
                          <p:stCondLst>
                            <p:cond delay="0"/>
                          </p:stCondLst>
                        </p:cTn>
                        <p:tgtEl>
                          <p:spTgt spid="16"/>
                        </p:tgtEl>
                        <p:attrNameLst>
                          <p:attrName>style.visibility</p:attrName>
                        </p:attrNameLst>
                      </p:cBhvr>
                      <p:to>
                        <p:strVal val="visible"/>
                      </p:to>
                    </p:set>
                    <p:anim calcmode="lin" valueType="num">
                      <p:cBhvr>
                        <p:cTn dur="500" fill="hold"/>
                        <p:tgtEl>
                          <p:spTgt spid="16"/>
                        </p:tgtEl>
                        <p:attrNameLst>
                          <p:attrName>ppt_w</p:attrName>
                        </p:attrNameLst>
                      </p:cBhvr>
                      <p:tavLst>
                        <p:tav tm="0">
                          <p:val>
                            <p:fltVal val="0"/>
                          </p:val>
                        </p:tav>
                        <p:tav tm="100000">
                          <p:val>
                            <p:strVal val="#ppt_w"/>
                          </p:val>
                        </p:tav>
                      </p:tavLst>
                    </p:anim>
                    <p:anim calcmode="lin" valueType="num">
                      <p:cBhvr>
                        <p:cTn dur="500" fill="hold"/>
                        <p:tgtEl>
                          <p:spTgt spid="16"/>
                        </p:tgtEl>
                        <p:attrNameLst>
                          <p:attrName>ppt_h</p:attrName>
                        </p:attrNameLst>
                      </p:cBhvr>
                      <p:tavLst>
                        <p:tav tm="0">
                          <p:val>
                            <p:fltVal val="0"/>
                          </p:val>
                        </p:tav>
                        <p:tav tm="100000">
                          <p:val>
                            <p:strVal val="#ppt_h"/>
                          </p:val>
                        </p:tav>
                      </p:tavLst>
                    </p:anim>
                  </p:childTnLst>
                </p:cTn>
              </p:par>
            </p:tnLst>
          </p:tmpl>
        </p:tmplLst>
      </p:bldP>
      <p:bldP spid="17" grpId="0" animBg="1"/>
      <p:bldP spid="18" grpId="0" build="p">
        <p:tmplLst>
          <p:tmpl lvl="1">
            <p:tnLst>
              <p:par>
                <p:cTn presetID="53" presetClass="entr" presetSubtype="16" fill="hold" nodeType="withEffect">
                  <p:stCondLst>
                    <p:cond delay="200"/>
                  </p:stCondLst>
                  <p:childTnLst>
                    <p:set>
                      <p:cBhvr>
                        <p:cTn dur="1" fill="hold">
                          <p:stCondLst>
                            <p:cond delay="0"/>
                          </p:stCondLst>
                        </p:cTn>
                        <p:tgtEl>
                          <p:spTgt spid="18"/>
                        </p:tgtEl>
                        <p:attrNameLst>
                          <p:attrName>style.visibility</p:attrName>
                        </p:attrNameLst>
                      </p:cBhvr>
                      <p:to>
                        <p:strVal val="visible"/>
                      </p:to>
                    </p:set>
                    <p:anim calcmode="lin" valueType="num">
                      <p:cBhvr>
                        <p:cTn dur="500" fill="hold"/>
                        <p:tgtEl>
                          <p:spTgt spid="18"/>
                        </p:tgtEl>
                        <p:attrNameLst>
                          <p:attrName>ppt_w</p:attrName>
                        </p:attrNameLst>
                      </p:cBhvr>
                      <p:tavLst>
                        <p:tav tm="0">
                          <p:val>
                            <p:fltVal val="0"/>
                          </p:val>
                        </p:tav>
                        <p:tav tm="100000">
                          <p:val>
                            <p:strVal val="#ppt_w"/>
                          </p:val>
                        </p:tav>
                      </p:tavLst>
                    </p:anim>
                    <p:anim calcmode="lin" valueType="num">
                      <p:cBhvr>
                        <p:cTn dur="500" fill="hold"/>
                        <p:tgtEl>
                          <p:spTgt spid="18"/>
                        </p:tgtEl>
                        <p:attrNameLst>
                          <p:attrName>ppt_h</p:attrName>
                        </p:attrNameLst>
                      </p:cBhvr>
                      <p:tavLst>
                        <p:tav tm="0">
                          <p:val>
                            <p:fltVal val="0"/>
                          </p:val>
                        </p:tav>
                        <p:tav tm="100000">
                          <p:val>
                            <p:strVal val="#ppt_h"/>
                          </p:val>
                        </p:tav>
                      </p:tavLst>
                    </p:anim>
                    <p:animEffect transition="in" filter="fade">
                      <p:cBhvr>
                        <p:cTn dur="500"/>
                        <p:tgtEl>
                          <p:spTgt spid="18"/>
                        </p:tgtEl>
                      </p:cBhvr>
                    </p:animEffect>
                  </p:childTnLst>
                </p:cTn>
              </p:par>
            </p:tnLst>
          </p:tmpl>
        </p:tmplLst>
      </p:bldP>
      <p:bldP spid="19" grpId="0" build="p">
        <p:tmplLst>
          <p:tmpl lvl="1">
            <p:tnLst>
              <p:par>
                <p:cTn presetID="53" presetClass="entr" presetSubtype="16" fill="hold" nodeType="withEffect">
                  <p:stCondLst>
                    <p:cond delay="200"/>
                  </p:stCondLst>
                  <p:childTnLst>
                    <p:set>
                      <p:cBhvr>
                        <p:cTn dur="1" fill="hold">
                          <p:stCondLst>
                            <p:cond delay="0"/>
                          </p:stCondLst>
                        </p:cTn>
                        <p:tgtEl>
                          <p:spTgt spid="19"/>
                        </p:tgtEl>
                        <p:attrNameLst>
                          <p:attrName>style.visibility</p:attrName>
                        </p:attrNameLst>
                      </p:cBhvr>
                      <p:to>
                        <p:strVal val="visible"/>
                      </p:to>
                    </p:set>
                    <p:anim calcmode="lin" valueType="num">
                      <p:cBhvr>
                        <p:cTn dur="500" fill="hold"/>
                        <p:tgtEl>
                          <p:spTgt spid="19"/>
                        </p:tgtEl>
                        <p:attrNameLst>
                          <p:attrName>ppt_w</p:attrName>
                        </p:attrNameLst>
                      </p:cBhvr>
                      <p:tavLst>
                        <p:tav tm="0">
                          <p:val>
                            <p:fltVal val="0"/>
                          </p:val>
                        </p:tav>
                        <p:tav tm="100000">
                          <p:val>
                            <p:strVal val="#ppt_w"/>
                          </p:val>
                        </p:tav>
                      </p:tavLst>
                    </p:anim>
                    <p:anim calcmode="lin" valueType="num">
                      <p:cBhvr>
                        <p:cTn dur="500" fill="hold"/>
                        <p:tgtEl>
                          <p:spTgt spid="19"/>
                        </p:tgtEl>
                        <p:attrNameLst>
                          <p:attrName>ppt_h</p:attrName>
                        </p:attrNameLst>
                      </p:cBhvr>
                      <p:tavLst>
                        <p:tav tm="0">
                          <p:val>
                            <p:fltVal val="0"/>
                          </p:val>
                        </p:tav>
                        <p:tav tm="100000">
                          <p:val>
                            <p:strVal val="#ppt_h"/>
                          </p:val>
                        </p:tav>
                      </p:tavLst>
                    </p:anim>
                    <p:animEffect transition="in" filter="fade">
                      <p:cBhvr>
                        <p:cTn dur="500"/>
                        <p:tgtEl>
                          <p:spTgt spid="19"/>
                        </p:tgtEl>
                      </p:cBhvr>
                    </p:animEffect>
                  </p:childTnLst>
                </p:cTn>
              </p:par>
            </p:tnLst>
          </p:tmpl>
        </p:tmplLst>
      </p:bldP>
      <p:bldP spid="20" grpId="0" build="p">
        <p:tmplLst>
          <p:tmpl lvl="1">
            <p:tnLst>
              <p:par>
                <p:cTn presetID="23" presetClass="entr" presetSubtype="16" fill="hold" nodeType="withEffect">
                  <p:stCondLst>
                    <p:cond delay="200"/>
                  </p:stCondLst>
                  <p:childTnLst>
                    <p:set>
                      <p:cBhvr>
                        <p:cTn dur="1" fill="hold">
                          <p:stCondLst>
                            <p:cond delay="0"/>
                          </p:stCondLst>
                        </p:cTn>
                        <p:tgtEl>
                          <p:spTgt spid="20"/>
                        </p:tgtEl>
                        <p:attrNameLst>
                          <p:attrName>style.visibility</p:attrName>
                        </p:attrNameLst>
                      </p:cBhvr>
                      <p:to>
                        <p:strVal val="visible"/>
                      </p:to>
                    </p:set>
                    <p:anim calcmode="lin" valueType="num">
                      <p:cBhvr>
                        <p:cTn dur="500" fill="hold"/>
                        <p:tgtEl>
                          <p:spTgt spid="20"/>
                        </p:tgtEl>
                        <p:attrNameLst>
                          <p:attrName>ppt_w</p:attrName>
                        </p:attrNameLst>
                      </p:cBhvr>
                      <p:tavLst>
                        <p:tav tm="0">
                          <p:val>
                            <p:fltVal val="0"/>
                          </p:val>
                        </p:tav>
                        <p:tav tm="100000">
                          <p:val>
                            <p:strVal val="#ppt_w"/>
                          </p:val>
                        </p:tav>
                      </p:tavLst>
                    </p:anim>
                    <p:anim calcmode="lin" valueType="num">
                      <p:cBhvr>
                        <p:cTn dur="500" fill="hold"/>
                        <p:tgtEl>
                          <p:spTgt spid="20"/>
                        </p:tgtEl>
                        <p:attrNameLst>
                          <p:attrName>ppt_h</p:attrName>
                        </p:attrNameLst>
                      </p:cBhvr>
                      <p:tavLst>
                        <p:tav tm="0">
                          <p:val>
                            <p:fltVal val="0"/>
                          </p:val>
                        </p:tav>
                        <p:tav tm="100000">
                          <p:val>
                            <p:strVal val="#ppt_h"/>
                          </p:val>
                        </p:tav>
                      </p:tavLst>
                    </p:anim>
                  </p:childTnLst>
                </p:cTn>
              </p:par>
            </p:tnLst>
          </p:tmpl>
        </p:tmplLst>
      </p:bldP>
      <p:bldP spid="21" grpId="0" animBg="1"/>
      <p:bldP spid="22" grpId="0" build="p">
        <p:tmplLst>
          <p:tmpl lvl="1">
            <p:tnLst>
              <p:par>
                <p:cTn presetID="53" presetClass="entr" presetSubtype="16" fill="hold" nodeType="withEffect">
                  <p:stCondLst>
                    <p:cond delay="200"/>
                  </p:stCondLst>
                  <p:childTnLst>
                    <p:set>
                      <p:cBhvr>
                        <p:cTn dur="1" fill="hold">
                          <p:stCondLst>
                            <p:cond delay="0"/>
                          </p:stCondLst>
                        </p:cTn>
                        <p:tgtEl>
                          <p:spTgt spid="22"/>
                        </p:tgtEl>
                        <p:attrNameLst>
                          <p:attrName>style.visibility</p:attrName>
                        </p:attrNameLst>
                      </p:cBhvr>
                      <p:to>
                        <p:strVal val="visible"/>
                      </p:to>
                    </p:set>
                    <p:anim calcmode="lin" valueType="num">
                      <p:cBhvr>
                        <p:cTn dur="500" fill="hold"/>
                        <p:tgtEl>
                          <p:spTgt spid="22"/>
                        </p:tgtEl>
                        <p:attrNameLst>
                          <p:attrName>ppt_w</p:attrName>
                        </p:attrNameLst>
                      </p:cBhvr>
                      <p:tavLst>
                        <p:tav tm="0">
                          <p:val>
                            <p:fltVal val="0"/>
                          </p:val>
                        </p:tav>
                        <p:tav tm="100000">
                          <p:val>
                            <p:strVal val="#ppt_w"/>
                          </p:val>
                        </p:tav>
                      </p:tavLst>
                    </p:anim>
                    <p:anim calcmode="lin" valueType="num">
                      <p:cBhvr>
                        <p:cTn dur="500" fill="hold"/>
                        <p:tgtEl>
                          <p:spTgt spid="22"/>
                        </p:tgtEl>
                        <p:attrNameLst>
                          <p:attrName>ppt_h</p:attrName>
                        </p:attrNameLst>
                      </p:cBhvr>
                      <p:tavLst>
                        <p:tav tm="0">
                          <p:val>
                            <p:fltVal val="0"/>
                          </p:val>
                        </p:tav>
                        <p:tav tm="100000">
                          <p:val>
                            <p:strVal val="#ppt_h"/>
                          </p:val>
                        </p:tav>
                      </p:tavLst>
                    </p:anim>
                    <p:animEffect transition="in" filter="fade">
                      <p:cBhvr>
                        <p:cTn dur="500"/>
                        <p:tgtEl>
                          <p:spTgt spid="22"/>
                        </p:tgtEl>
                      </p:cBhvr>
                    </p:animEffect>
                  </p:childTnLst>
                </p:cTn>
              </p:par>
            </p:tnLst>
          </p:tmpl>
        </p:tmplLst>
      </p:bldP>
      <p:bldP spid="23" grpId="0" build="p">
        <p:tmplLst>
          <p:tmpl lvl="1">
            <p:tnLst>
              <p:par>
                <p:cTn presetID="53" presetClass="entr" presetSubtype="16" fill="hold" nodeType="withEffect">
                  <p:stCondLst>
                    <p:cond delay="200"/>
                  </p:stCondLst>
                  <p:childTnLst>
                    <p:set>
                      <p:cBhvr>
                        <p:cTn dur="1" fill="hold">
                          <p:stCondLst>
                            <p:cond delay="0"/>
                          </p:stCondLst>
                        </p:cTn>
                        <p:tgtEl>
                          <p:spTgt spid="23"/>
                        </p:tgtEl>
                        <p:attrNameLst>
                          <p:attrName>style.visibility</p:attrName>
                        </p:attrNameLst>
                      </p:cBhvr>
                      <p:to>
                        <p:strVal val="visible"/>
                      </p:to>
                    </p:set>
                    <p:anim calcmode="lin" valueType="num">
                      <p:cBhvr>
                        <p:cTn dur="500" fill="hold"/>
                        <p:tgtEl>
                          <p:spTgt spid="23"/>
                        </p:tgtEl>
                        <p:attrNameLst>
                          <p:attrName>ppt_w</p:attrName>
                        </p:attrNameLst>
                      </p:cBhvr>
                      <p:tavLst>
                        <p:tav tm="0">
                          <p:val>
                            <p:fltVal val="0"/>
                          </p:val>
                        </p:tav>
                        <p:tav tm="100000">
                          <p:val>
                            <p:strVal val="#ppt_w"/>
                          </p:val>
                        </p:tav>
                      </p:tavLst>
                    </p:anim>
                    <p:anim calcmode="lin" valueType="num">
                      <p:cBhvr>
                        <p:cTn dur="500" fill="hold"/>
                        <p:tgtEl>
                          <p:spTgt spid="23"/>
                        </p:tgtEl>
                        <p:attrNameLst>
                          <p:attrName>ppt_h</p:attrName>
                        </p:attrNameLst>
                      </p:cBhvr>
                      <p:tavLst>
                        <p:tav tm="0">
                          <p:val>
                            <p:fltVal val="0"/>
                          </p:val>
                        </p:tav>
                        <p:tav tm="100000">
                          <p:val>
                            <p:strVal val="#ppt_h"/>
                          </p:val>
                        </p:tav>
                      </p:tavLst>
                    </p:anim>
                    <p:animEffect transition="in" filter="fade">
                      <p:cBhvr>
                        <p:cTn dur="500"/>
                        <p:tgtEl>
                          <p:spTgt spid="23"/>
                        </p:tgtEl>
                      </p:cBhvr>
                    </p:animEffect>
                  </p:childTnLst>
                </p:cTn>
              </p:par>
            </p:tnLst>
          </p:tmpl>
        </p:tmplLst>
      </p:bldP>
      <p:bldP spid="24" grpId="0" build="p">
        <p:tmplLst>
          <p:tmpl lvl="1">
            <p:tnLst>
              <p:par>
                <p:cTn presetID="23" presetClass="entr" presetSubtype="16" fill="hold" nodeType="withEffect">
                  <p:stCondLst>
                    <p:cond delay="200"/>
                  </p:stCondLst>
                  <p:childTnLst>
                    <p:set>
                      <p:cBhvr>
                        <p:cTn dur="1" fill="hold">
                          <p:stCondLst>
                            <p:cond delay="0"/>
                          </p:stCondLst>
                        </p:cTn>
                        <p:tgtEl>
                          <p:spTgt spid="24"/>
                        </p:tgtEl>
                        <p:attrNameLst>
                          <p:attrName>style.visibility</p:attrName>
                        </p:attrNameLst>
                      </p:cBhvr>
                      <p:to>
                        <p:strVal val="visible"/>
                      </p:to>
                    </p:set>
                    <p:anim calcmode="lin" valueType="num">
                      <p:cBhvr>
                        <p:cTn dur="500" fill="hold"/>
                        <p:tgtEl>
                          <p:spTgt spid="24"/>
                        </p:tgtEl>
                        <p:attrNameLst>
                          <p:attrName>ppt_w</p:attrName>
                        </p:attrNameLst>
                      </p:cBhvr>
                      <p:tavLst>
                        <p:tav tm="0">
                          <p:val>
                            <p:fltVal val="0"/>
                          </p:val>
                        </p:tav>
                        <p:tav tm="100000">
                          <p:val>
                            <p:strVal val="#ppt_w"/>
                          </p:val>
                        </p:tav>
                      </p:tavLst>
                    </p:anim>
                    <p:anim calcmode="lin" valueType="num">
                      <p:cBhvr>
                        <p:cTn dur="500" fill="hold"/>
                        <p:tgtEl>
                          <p:spTgt spid="24"/>
                        </p:tgtEl>
                        <p:attrNameLst>
                          <p:attrName>ppt_h</p:attrName>
                        </p:attrNameLst>
                      </p:cBhvr>
                      <p:tavLst>
                        <p:tav tm="0">
                          <p:val>
                            <p:fltVal val="0"/>
                          </p:val>
                        </p:tav>
                        <p:tav tm="100000">
                          <p:val>
                            <p:strVal val="#ppt_h"/>
                          </p:val>
                        </p:tav>
                      </p:tavLst>
                    </p:anim>
                  </p:childTnLst>
                </p:cTn>
              </p:par>
            </p:tnLst>
          </p:tmpl>
        </p:tmplLst>
      </p:bldP>
      <p:bldP spid="25" grpId="0" animBg="1"/>
      <p:bldP spid="26" grpId="0" build="p">
        <p:tmplLst>
          <p:tmpl lvl="1">
            <p:tnLst>
              <p:par>
                <p:cTn presetID="53" presetClass="entr" presetSubtype="16" fill="hold" nodeType="withEffect">
                  <p:stCondLst>
                    <p:cond delay="200"/>
                  </p:stCondLst>
                  <p:childTnLst>
                    <p:set>
                      <p:cBhvr>
                        <p:cTn dur="1" fill="hold">
                          <p:stCondLst>
                            <p:cond delay="0"/>
                          </p:stCondLst>
                        </p:cTn>
                        <p:tgtEl>
                          <p:spTgt spid="26"/>
                        </p:tgtEl>
                        <p:attrNameLst>
                          <p:attrName>style.visibility</p:attrName>
                        </p:attrNameLst>
                      </p:cBhvr>
                      <p:to>
                        <p:strVal val="visible"/>
                      </p:to>
                    </p:set>
                    <p:anim calcmode="lin" valueType="num">
                      <p:cBhvr>
                        <p:cTn dur="500" fill="hold"/>
                        <p:tgtEl>
                          <p:spTgt spid="26"/>
                        </p:tgtEl>
                        <p:attrNameLst>
                          <p:attrName>ppt_w</p:attrName>
                        </p:attrNameLst>
                      </p:cBhvr>
                      <p:tavLst>
                        <p:tav tm="0">
                          <p:val>
                            <p:fltVal val="0"/>
                          </p:val>
                        </p:tav>
                        <p:tav tm="100000">
                          <p:val>
                            <p:strVal val="#ppt_w"/>
                          </p:val>
                        </p:tav>
                      </p:tavLst>
                    </p:anim>
                    <p:anim calcmode="lin" valueType="num">
                      <p:cBhvr>
                        <p:cTn dur="500" fill="hold"/>
                        <p:tgtEl>
                          <p:spTgt spid="26"/>
                        </p:tgtEl>
                        <p:attrNameLst>
                          <p:attrName>ppt_h</p:attrName>
                        </p:attrNameLst>
                      </p:cBhvr>
                      <p:tavLst>
                        <p:tav tm="0">
                          <p:val>
                            <p:fltVal val="0"/>
                          </p:val>
                        </p:tav>
                        <p:tav tm="100000">
                          <p:val>
                            <p:strVal val="#ppt_h"/>
                          </p:val>
                        </p:tav>
                      </p:tavLst>
                    </p:anim>
                    <p:animEffect transition="in" filter="fade">
                      <p:cBhvr>
                        <p:cTn dur="500"/>
                        <p:tgtEl>
                          <p:spTgt spid="26"/>
                        </p:tgtEl>
                      </p:cBhvr>
                    </p:animEffect>
                  </p:childTnLst>
                </p:cTn>
              </p:par>
            </p:tnLst>
          </p:tmpl>
        </p:tmplLst>
      </p:bldP>
      <p:bldP spid="27" grpId="0" build="p">
        <p:tmplLst>
          <p:tmpl lvl="1">
            <p:tnLst>
              <p:par>
                <p:cTn presetID="53" presetClass="entr" presetSubtype="16" fill="hold" nodeType="withEffect">
                  <p:stCondLst>
                    <p:cond delay="200"/>
                  </p:stCondLst>
                  <p:childTnLst>
                    <p:set>
                      <p:cBhvr>
                        <p:cTn dur="1" fill="hold">
                          <p:stCondLst>
                            <p:cond delay="0"/>
                          </p:stCondLst>
                        </p:cTn>
                        <p:tgtEl>
                          <p:spTgt spid="27"/>
                        </p:tgtEl>
                        <p:attrNameLst>
                          <p:attrName>style.visibility</p:attrName>
                        </p:attrNameLst>
                      </p:cBhvr>
                      <p:to>
                        <p:strVal val="visible"/>
                      </p:to>
                    </p:set>
                    <p:anim calcmode="lin" valueType="num">
                      <p:cBhvr>
                        <p:cTn dur="500" fill="hold"/>
                        <p:tgtEl>
                          <p:spTgt spid="27"/>
                        </p:tgtEl>
                        <p:attrNameLst>
                          <p:attrName>ppt_w</p:attrName>
                        </p:attrNameLst>
                      </p:cBhvr>
                      <p:tavLst>
                        <p:tav tm="0">
                          <p:val>
                            <p:fltVal val="0"/>
                          </p:val>
                        </p:tav>
                        <p:tav tm="100000">
                          <p:val>
                            <p:strVal val="#ppt_w"/>
                          </p:val>
                        </p:tav>
                      </p:tavLst>
                    </p:anim>
                    <p:anim calcmode="lin" valueType="num">
                      <p:cBhvr>
                        <p:cTn dur="500" fill="hold"/>
                        <p:tgtEl>
                          <p:spTgt spid="27"/>
                        </p:tgtEl>
                        <p:attrNameLst>
                          <p:attrName>ppt_h</p:attrName>
                        </p:attrNameLst>
                      </p:cBhvr>
                      <p:tavLst>
                        <p:tav tm="0">
                          <p:val>
                            <p:fltVal val="0"/>
                          </p:val>
                        </p:tav>
                        <p:tav tm="100000">
                          <p:val>
                            <p:strVal val="#ppt_h"/>
                          </p:val>
                        </p:tav>
                      </p:tavLst>
                    </p:anim>
                    <p:animEffect transition="in" filter="fade">
                      <p:cBhvr>
                        <p:cTn dur="500"/>
                        <p:tgtEl>
                          <p:spTgt spid="27"/>
                        </p:tgtEl>
                      </p:cBhvr>
                    </p:animEffect>
                  </p:childTnLst>
                </p:cTn>
              </p:par>
            </p:tnLst>
          </p:tmpl>
        </p:tmplLst>
      </p:bldP>
      <p:bldP spid="28" grpId="0" build="p">
        <p:tmplLst>
          <p:tmpl lvl="1">
            <p:tnLst>
              <p:par>
                <p:cTn presetID="23" presetClass="entr" presetSubtype="16" fill="hold" nodeType="withEffect">
                  <p:stCondLst>
                    <p:cond delay="200"/>
                  </p:stCondLst>
                  <p:childTnLst>
                    <p:set>
                      <p:cBhvr>
                        <p:cTn dur="1" fill="hold">
                          <p:stCondLst>
                            <p:cond delay="0"/>
                          </p:stCondLst>
                        </p:cTn>
                        <p:tgtEl>
                          <p:spTgt spid="28"/>
                        </p:tgtEl>
                        <p:attrNameLst>
                          <p:attrName>style.visibility</p:attrName>
                        </p:attrNameLst>
                      </p:cBhvr>
                      <p:to>
                        <p:strVal val="visible"/>
                      </p:to>
                    </p:set>
                    <p:anim calcmode="lin" valueType="num">
                      <p:cBhvr>
                        <p:cTn dur="500" fill="hold"/>
                        <p:tgtEl>
                          <p:spTgt spid="28"/>
                        </p:tgtEl>
                        <p:attrNameLst>
                          <p:attrName>ppt_w</p:attrName>
                        </p:attrNameLst>
                      </p:cBhvr>
                      <p:tavLst>
                        <p:tav tm="0">
                          <p:val>
                            <p:fltVal val="0"/>
                          </p:val>
                        </p:tav>
                        <p:tav tm="100000">
                          <p:val>
                            <p:strVal val="#ppt_w"/>
                          </p:val>
                        </p:tav>
                      </p:tavLst>
                    </p:anim>
                    <p:anim calcmode="lin" valueType="num">
                      <p:cBhvr>
                        <p:cTn dur="500" fill="hold"/>
                        <p:tgtEl>
                          <p:spTgt spid="28"/>
                        </p:tgtEl>
                        <p:attrNameLst>
                          <p:attrName>ppt_h</p:attrName>
                        </p:attrNameLst>
                      </p:cBhvr>
                      <p:tavLst>
                        <p:tav tm="0">
                          <p:val>
                            <p:fltVal val="0"/>
                          </p:val>
                        </p:tav>
                        <p:tav tm="100000">
                          <p:val>
                            <p:strVal val="#ppt_h"/>
                          </p:val>
                        </p:tav>
                      </p:tavLst>
                    </p:anim>
                  </p:childTnLst>
                </p:cTn>
              </p:par>
            </p:tnLst>
          </p:tmpl>
        </p:tmplLst>
      </p:bldP>
      <p:bldP spid="29" grpId="0" animBg="1"/>
      <p:bldP spid="30" grpId="0" build="p">
        <p:tmplLst>
          <p:tmpl lvl="1">
            <p:tnLst>
              <p:par>
                <p:cTn presetID="53" presetClass="entr" presetSubtype="16" fill="hold" nodeType="withEffect">
                  <p:stCondLst>
                    <p:cond delay="200"/>
                  </p:stCondLst>
                  <p:childTnLst>
                    <p:set>
                      <p:cBhvr>
                        <p:cTn dur="1" fill="hold">
                          <p:stCondLst>
                            <p:cond delay="0"/>
                          </p:stCondLst>
                        </p:cTn>
                        <p:tgtEl>
                          <p:spTgt spid="30"/>
                        </p:tgtEl>
                        <p:attrNameLst>
                          <p:attrName>style.visibility</p:attrName>
                        </p:attrNameLst>
                      </p:cBhvr>
                      <p:to>
                        <p:strVal val="visible"/>
                      </p:to>
                    </p:set>
                    <p:anim calcmode="lin" valueType="num">
                      <p:cBhvr>
                        <p:cTn dur="500" fill="hold"/>
                        <p:tgtEl>
                          <p:spTgt spid="30"/>
                        </p:tgtEl>
                        <p:attrNameLst>
                          <p:attrName>ppt_w</p:attrName>
                        </p:attrNameLst>
                      </p:cBhvr>
                      <p:tavLst>
                        <p:tav tm="0">
                          <p:val>
                            <p:fltVal val="0"/>
                          </p:val>
                        </p:tav>
                        <p:tav tm="100000">
                          <p:val>
                            <p:strVal val="#ppt_w"/>
                          </p:val>
                        </p:tav>
                      </p:tavLst>
                    </p:anim>
                    <p:anim calcmode="lin" valueType="num">
                      <p:cBhvr>
                        <p:cTn dur="500" fill="hold"/>
                        <p:tgtEl>
                          <p:spTgt spid="30"/>
                        </p:tgtEl>
                        <p:attrNameLst>
                          <p:attrName>ppt_h</p:attrName>
                        </p:attrNameLst>
                      </p:cBhvr>
                      <p:tavLst>
                        <p:tav tm="0">
                          <p:val>
                            <p:fltVal val="0"/>
                          </p:val>
                        </p:tav>
                        <p:tav tm="100000">
                          <p:val>
                            <p:strVal val="#ppt_h"/>
                          </p:val>
                        </p:tav>
                      </p:tavLst>
                    </p:anim>
                    <p:animEffect transition="in" filter="fade">
                      <p:cBhvr>
                        <p:cTn dur="500"/>
                        <p:tgtEl>
                          <p:spTgt spid="30"/>
                        </p:tgtEl>
                      </p:cBhvr>
                    </p:animEffect>
                  </p:childTnLst>
                </p:cTn>
              </p:par>
            </p:tnLst>
          </p:tmpl>
        </p:tmplLst>
      </p:bldP>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右箭头 1"/>
          <p:cNvSpPr/>
          <p:nvPr/>
        </p:nvSpPr>
        <p:spPr>
          <a:xfrm>
            <a:off x="1106571" y="1037532"/>
            <a:ext cx="5042018" cy="2411230"/>
          </a:xfrm>
          <a:prstGeom prst="rightArrow">
            <a:avLst/>
          </a:prstGeom>
          <a:solidFill>
            <a:srgbClr val="0070C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just"/>
            <a:endParaRPr lang="zh-CN" altLang="en-US" sz="1800" dirty="0">
              <a:solidFill>
                <a:schemeClr val="bg1"/>
              </a:solidFill>
            </a:endParaRPr>
          </a:p>
        </p:txBody>
      </p:sp>
      <p:sp>
        <p:nvSpPr>
          <p:cNvPr id="3" name="五边形 2"/>
          <p:cNvSpPr/>
          <p:nvPr/>
        </p:nvSpPr>
        <p:spPr>
          <a:xfrm>
            <a:off x="1416975" y="1877812"/>
            <a:ext cx="1488723" cy="730676"/>
          </a:xfrm>
          <a:prstGeom prst="homePlate">
            <a:avLst>
              <a:gd name="adj" fmla="val 55748"/>
            </a:avLst>
          </a:prstGeom>
          <a:solidFill>
            <a:schemeClr val="bg2">
              <a:lumMod val="60000"/>
              <a:lumOff val="4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1800" dirty="0">
              <a:solidFill>
                <a:schemeClr val="tx1"/>
              </a:solidFill>
              <a:latin typeface="+mj-lt"/>
            </a:endParaRPr>
          </a:p>
        </p:txBody>
      </p:sp>
      <p:sp>
        <p:nvSpPr>
          <p:cNvPr id="4" name="燕尾形 3"/>
          <p:cNvSpPr/>
          <p:nvPr/>
        </p:nvSpPr>
        <p:spPr>
          <a:xfrm>
            <a:off x="4128428" y="1880765"/>
            <a:ext cx="1807513" cy="724764"/>
          </a:xfrm>
          <a:prstGeom prst="chevron">
            <a:avLst>
              <a:gd name="adj" fmla="val 54595"/>
            </a:avLst>
          </a:prstGeom>
          <a:solidFill>
            <a:schemeClr val="bg2">
              <a:lumMod val="60000"/>
              <a:lumOff val="4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1800" dirty="0">
              <a:solidFill>
                <a:schemeClr val="tx1"/>
              </a:solidFill>
              <a:latin typeface="+mj-lt"/>
            </a:endParaRPr>
          </a:p>
        </p:txBody>
      </p:sp>
      <p:sp>
        <p:nvSpPr>
          <p:cNvPr id="5" name="燕尾形 4"/>
          <p:cNvSpPr/>
          <p:nvPr/>
        </p:nvSpPr>
        <p:spPr>
          <a:xfrm>
            <a:off x="2613306" y="1880765"/>
            <a:ext cx="1807513" cy="724764"/>
          </a:xfrm>
          <a:prstGeom prst="chevron">
            <a:avLst>
              <a:gd name="adj" fmla="val 54595"/>
            </a:avLst>
          </a:prstGeom>
          <a:solidFill>
            <a:schemeClr val="bg2">
              <a:lumMod val="60000"/>
              <a:lumOff val="4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1800" dirty="0">
              <a:solidFill>
                <a:schemeClr val="tx1"/>
              </a:solidFill>
              <a:latin typeface="+mj-lt"/>
            </a:endParaRPr>
          </a:p>
        </p:txBody>
      </p:sp>
      <p:sp>
        <p:nvSpPr>
          <p:cNvPr id="6" name="矩形 5"/>
          <p:cNvSpPr/>
          <p:nvPr/>
        </p:nvSpPr>
        <p:spPr>
          <a:xfrm>
            <a:off x="1467839" y="1932945"/>
            <a:ext cx="1411452" cy="637888"/>
          </a:xfrm>
          <a:prstGeom prst="rect">
            <a:avLst/>
          </a:prstGeom>
          <a:ln>
            <a:noFill/>
          </a:ln>
        </p:spPr>
        <p:txBody>
          <a:bodyPr wrap="square" lIns="67391" tIns="33696" rIns="67391" bIns="33696">
            <a:spAutoFit/>
          </a:bodyPr>
          <a:lstStyle/>
          <a:p>
            <a:pPr>
              <a:lnSpc>
                <a:spcPct val="120000"/>
              </a:lnSpc>
              <a:spcBef>
                <a:spcPts val="147"/>
              </a:spcBef>
              <a:spcAft>
                <a:spcPts val="147"/>
              </a:spcAft>
            </a:pPr>
            <a:r>
              <a:rPr lang="en-US" altLang="zh-CN" sz="1000" dirty="0"/>
              <a:t>And God said, Let there be light: and there was light</a:t>
            </a:r>
          </a:p>
        </p:txBody>
      </p:sp>
      <p:sp>
        <p:nvSpPr>
          <p:cNvPr id="7" name="矩形 6"/>
          <p:cNvSpPr/>
          <p:nvPr/>
        </p:nvSpPr>
        <p:spPr>
          <a:xfrm>
            <a:off x="3005662" y="1932945"/>
            <a:ext cx="1411452" cy="637888"/>
          </a:xfrm>
          <a:prstGeom prst="rect">
            <a:avLst/>
          </a:prstGeom>
        </p:spPr>
        <p:txBody>
          <a:bodyPr wrap="square" lIns="67391" tIns="33696" rIns="67391" bIns="33696">
            <a:spAutoFit/>
          </a:bodyPr>
          <a:lstStyle/>
          <a:p>
            <a:pPr>
              <a:lnSpc>
                <a:spcPct val="120000"/>
              </a:lnSpc>
              <a:spcBef>
                <a:spcPts val="147"/>
              </a:spcBef>
              <a:spcAft>
                <a:spcPts val="147"/>
              </a:spcAft>
            </a:pPr>
            <a:r>
              <a:rPr lang="en-US" altLang="zh-CN" sz="1000" dirty="0"/>
              <a:t>And God said, Let there be light: and there was light</a:t>
            </a:r>
          </a:p>
        </p:txBody>
      </p:sp>
      <p:sp>
        <p:nvSpPr>
          <p:cNvPr id="8" name="矩形 7"/>
          <p:cNvSpPr/>
          <p:nvPr/>
        </p:nvSpPr>
        <p:spPr>
          <a:xfrm>
            <a:off x="4505719" y="1932945"/>
            <a:ext cx="1217573" cy="637888"/>
          </a:xfrm>
          <a:prstGeom prst="rect">
            <a:avLst/>
          </a:prstGeom>
          <a:ln>
            <a:noFill/>
          </a:ln>
        </p:spPr>
        <p:txBody>
          <a:bodyPr wrap="square" lIns="67391" tIns="33696" rIns="67391" bIns="33696">
            <a:spAutoFit/>
          </a:bodyPr>
          <a:lstStyle/>
          <a:p>
            <a:pPr>
              <a:lnSpc>
                <a:spcPct val="120000"/>
              </a:lnSpc>
              <a:spcBef>
                <a:spcPts val="147"/>
              </a:spcBef>
              <a:spcAft>
                <a:spcPts val="147"/>
              </a:spcAft>
            </a:pPr>
            <a:r>
              <a:rPr lang="en-US" altLang="zh-CN" sz="1000" dirty="0"/>
              <a:t>And God said, Let there be light: and there was light</a:t>
            </a:r>
          </a:p>
        </p:txBody>
      </p:sp>
      <p:sp>
        <p:nvSpPr>
          <p:cNvPr id="9" name="燕尾形 8"/>
          <p:cNvSpPr/>
          <p:nvPr/>
        </p:nvSpPr>
        <p:spPr>
          <a:xfrm>
            <a:off x="5730825" y="1653570"/>
            <a:ext cx="1853327" cy="1179154"/>
          </a:xfrm>
          <a:prstGeom prst="chevron">
            <a:avLst>
              <a:gd name="adj" fmla="val 49846"/>
            </a:avLst>
          </a:prstGeom>
          <a:solidFill>
            <a:schemeClr val="bg2">
              <a:lumMod val="60000"/>
              <a:lumOff val="4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1800" dirty="0">
              <a:solidFill>
                <a:schemeClr val="tx1"/>
              </a:solidFill>
              <a:latin typeface="+mj-lt"/>
            </a:endParaRPr>
          </a:p>
        </p:txBody>
      </p:sp>
      <p:sp>
        <p:nvSpPr>
          <p:cNvPr id="10" name="矩形 9"/>
          <p:cNvSpPr/>
          <p:nvPr/>
        </p:nvSpPr>
        <p:spPr>
          <a:xfrm>
            <a:off x="6371260" y="2031931"/>
            <a:ext cx="927982" cy="455849"/>
          </a:xfrm>
          <a:prstGeom prst="rect">
            <a:avLst/>
          </a:prstGeom>
        </p:spPr>
        <p:txBody>
          <a:bodyPr wrap="none" lIns="67391" tIns="33696" rIns="67391" bIns="33696">
            <a:spAutoFit/>
          </a:bodyPr>
          <a:lstStyle/>
          <a:p>
            <a:pPr algn="ctr">
              <a:lnSpc>
                <a:spcPct val="120000"/>
              </a:lnSpc>
              <a:spcBef>
                <a:spcPts val="147"/>
              </a:spcBef>
              <a:spcAft>
                <a:spcPts val="147"/>
              </a:spcAft>
            </a:pPr>
            <a:r>
              <a:rPr lang="en-US" altLang="zh-CN" sz="2100" b="1" dirty="0">
                <a:latin typeface="+mj-lt"/>
              </a:rPr>
              <a:t>TEXT</a:t>
            </a:r>
            <a:endParaRPr lang="en-US" altLang="zh-CN" sz="1000" b="1" dirty="0">
              <a:latin typeface="+mj-lt"/>
            </a:endParaRPr>
          </a:p>
        </p:txBody>
      </p:sp>
      <p:sp>
        <p:nvSpPr>
          <p:cNvPr id="11" name="圆角矩形 10"/>
          <p:cNvSpPr/>
          <p:nvPr/>
        </p:nvSpPr>
        <p:spPr>
          <a:xfrm flipH="1">
            <a:off x="1459332" y="3461633"/>
            <a:ext cx="5539854" cy="990756"/>
          </a:xfrm>
          <a:prstGeom prst="roundRect">
            <a:avLst>
              <a:gd name="adj" fmla="val 6011"/>
            </a:avLst>
          </a:prstGeom>
          <a:no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t" anchorCtr="0" forceAA="0" compatLnSpc="1">
            <a:prstTxWarp prst="textNoShape">
              <a:avLst/>
            </a:prstTxWarp>
            <a:noAutofit/>
          </a:bodyPr>
          <a:lstStyle/>
          <a:p>
            <a:pPr>
              <a:lnSpc>
                <a:spcPct val="120000"/>
              </a:lnSpc>
              <a:spcBef>
                <a:spcPts val="147"/>
              </a:spcBef>
              <a:spcAft>
                <a:spcPts val="147"/>
              </a:spcAft>
            </a:pPr>
            <a:r>
              <a:rPr lang="en-US" altLang="zh-CN" sz="1800" b="1" dirty="0">
                <a:solidFill>
                  <a:schemeClr val="tx1"/>
                </a:solidFill>
                <a:latin typeface="+mj-lt"/>
              </a:rPr>
              <a:t>TEXT</a:t>
            </a:r>
            <a:endParaRPr lang="en-US" altLang="zh-CN" sz="900" b="1" dirty="0">
              <a:solidFill>
                <a:schemeClr val="tx1"/>
              </a:solidFill>
              <a:latin typeface="+mj-lt"/>
            </a:endParaRPr>
          </a:p>
          <a:p>
            <a:pPr algn="just">
              <a:lnSpc>
                <a:spcPct val="120000"/>
              </a:lnSpc>
              <a:spcBef>
                <a:spcPts val="147"/>
              </a:spcBef>
              <a:spcAft>
                <a:spcPts val="147"/>
              </a:spcAft>
            </a:pPr>
            <a:r>
              <a:rPr lang="en-US" altLang="zh-CN" sz="1200" dirty="0">
                <a:solidFill>
                  <a:schemeClr val="tx1"/>
                </a:solidFill>
              </a:rPr>
              <a:t>And the earth was waste and without form; and it was dark on the face of the deep: and the Spirit of God was moving on the face of the waters</a:t>
            </a:r>
          </a:p>
        </p:txBody>
      </p:sp>
      <p:sp>
        <p:nvSpPr>
          <p:cNvPr id="12" name="矩形: 剪去单角 11"/>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剪去单角 12"/>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14"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研究方法与思考</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椭圆 1"/>
          <p:cNvSpPr/>
          <p:nvPr/>
        </p:nvSpPr>
        <p:spPr>
          <a:xfrm>
            <a:off x="7389266" y="1038325"/>
            <a:ext cx="750091" cy="746710"/>
          </a:xfrm>
          <a:prstGeom prst="ellipse">
            <a:avLst/>
          </a:pr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r">
              <a:lnSpc>
                <a:spcPct val="120000"/>
              </a:lnSpc>
              <a:spcBef>
                <a:spcPts val="147"/>
              </a:spcBef>
              <a:spcAft>
                <a:spcPts val="147"/>
              </a:spcAft>
            </a:pPr>
            <a:r>
              <a:rPr lang="en-US" altLang="zh-CN" sz="2700" b="1" dirty="0">
                <a:solidFill>
                  <a:schemeClr val="bg1"/>
                </a:solidFill>
                <a:latin typeface="+mj-lt"/>
              </a:rPr>
              <a:t>1</a:t>
            </a:r>
            <a:endParaRPr lang="zh-CN" altLang="en-US" sz="2700" b="1" dirty="0">
              <a:solidFill>
                <a:schemeClr val="bg1"/>
              </a:solidFill>
              <a:latin typeface="+mj-lt"/>
            </a:endParaRPr>
          </a:p>
        </p:txBody>
      </p:sp>
      <p:sp>
        <p:nvSpPr>
          <p:cNvPr id="3" name="圆角矩形 2"/>
          <p:cNvSpPr/>
          <p:nvPr/>
        </p:nvSpPr>
        <p:spPr>
          <a:xfrm>
            <a:off x="2136698" y="1062733"/>
            <a:ext cx="5447269" cy="697894"/>
          </a:xfrm>
          <a:prstGeom prst="roundRect">
            <a:avLst>
              <a:gd name="adj" fmla="val 50000"/>
            </a:avLst>
          </a:prstGeom>
          <a:solidFill>
            <a:schemeClr val="bg2">
              <a:lumMod val="60000"/>
              <a:lumOff val="4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spcBef>
                <a:spcPts val="147"/>
              </a:spcBef>
              <a:spcAft>
                <a:spcPts val="147"/>
              </a:spcAft>
            </a:pPr>
            <a:r>
              <a:rPr lang="en-US" altLang="zh-CN" sz="2400" b="1" dirty="0">
                <a:solidFill>
                  <a:srgbClr val="4A5D69"/>
                </a:solidFill>
                <a:latin typeface="+mj-lt"/>
              </a:rPr>
              <a:t>TEXT</a:t>
            </a:r>
            <a:endParaRPr lang="en-US" altLang="zh-CN" sz="2100" b="1" dirty="0">
              <a:solidFill>
                <a:srgbClr val="4A5D69"/>
              </a:solidFill>
              <a:latin typeface="+mj-lt"/>
            </a:endParaRPr>
          </a:p>
          <a:p>
            <a:pPr algn="ctr">
              <a:spcBef>
                <a:spcPts val="147"/>
              </a:spcBef>
              <a:spcAft>
                <a:spcPts val="147"/>
              </a:spcAft>
            </a:pPr>
            <a:r>
              <a:rPr lang="en-US" altLang="zh-CN" dirty="0">
                <a:solidFill>
                  <a:srgbClr val="4A5D69"/>
                </a:solidFill>
              </a:rPr>
              <a:t>And God said, Let there be light: and there was light</a:t>
            </a:r>
          </a:p>
        </p:txBody>
      </p:sp>
      <p:sp>
        <p:nvSpPr>
          <p:cNvPr id="4" name="椭圆 3"/>
          <p:cNvSpPr/>
          <p:nvPr/>
        </p:nvSpPr>
        <p:spPr>
          <a:xfrm flipH="1">
            <a:off x="882534" y="1875266"/>
            <a:ext cx="750091" cy="746710"/>
          </a:xfrm>
          <a:prstGeom prst="ellipse">
            <a:avLst/>
          </a:pr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nSpc>
                <a:spcPct val="120000"/>
              </a:lnSpc>
              <a:spcBef>
                <a:spcPts val="147"/>
              </a:spcBef>
              <a:spcAft>
                <a:spcPts val="147"/>
              </a:spcAft>
            </a:pPr>
            <a:r>
              <a:rPr lang="en-US" altLang="zh-CN" sz="2700" dirty="0">
                <a:solidFill>
                  <a:schemeClr val="bg1"/>
                </a:solidFill>
                <a:latin typeface="+mj-lt"/>
              </a:rPr>
              <a:t>2</a:t>
            </a:r>
            <a:endParaRPr lang="zh-CN" altLang="en-US" sz="2700" dirty="0">
              <a:solidFill>
                <a:schemeClr val="bg1"/>
              </a:solidFill>
              <a:latin typeface="+mj-lt"/>
            </a:endParaRPr>
          </a:p>
        </p:txBody>
      </p:sp>
      <p:sp>
        <p:nvSpPr>
          <p:cNvPr id="5" name="圆角矩形 4"/>
          <p:cNvSpPr/>
          <p:nvPr/>
        </p:nvSpPr>
        <p:spPr>
          <a:xfrm flipH="1">
            <a:off x="1417158" y="1899674"/>
            <a:ext cx="5447270" cy="697894"/>
          </a:xfrm>
          <a:prstGeom prst="roundRect">
            <a:avLst>
              <a:gd name="adj" fmla="val 50000"/>
            </a:avLst>
          </a:prstGeom>
          <a:solidFill>
            <a:schemeClr val="bg2">
              <a:lumMod val="60000"/>
              <a:lumOff val="4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spcBef>
                <a:spcPts val="147"/>
              </a:spcBef>
              <a:spcAft>
                <a:spcPts val="147"/>
              </a:spcAft>
            </a:pPr>
            <a:r>
              <a:rPr lang="en-US" altLang="zh-CN" sz="2400" b="1" dirty="0">
                <a:solidFill>
                  <a:srgbClr val="4A5D69"/>
                </a:solidFill>
                <a:latin typeface="+mj-lt"/>
              </a:rPr>
              <a:t>TEXT</a:t>
            </a:r>
          </a:p>
          <a:p>
            <a:pPr algn="ctr">
              <a:spcBef>
                <a:spcPts val="147"/>
              </a:spcBef>
              <a:spcAft>
                <a:spcPts val="147"/>
              </a:spcAft>
            </a:pPr>
            <a:r>
              <a:rPr lang="en-US" altLang="zh-CN" dirty="0">
                <a:solidFill>
                  <a:srgbClr val="4A5D69"/>
                </a:solidFill>
              </a:rPr>
              <a:t>And God said, Let there be light: and there was light</a:t>
            </a:r>
          </a:p>
        </p:txBody>
      </p:sp>
      <p:sp>
        <p:nvSpPr>
          <p:cNvPr id="6" name="椭圆 5"/>
          <p:cNvSpPr/>
          <p:nvPr/>
        </p:nvSpPr>
        <p:spPr>
          <a:xfrm>
            <a:off x="7389266" y="2712207"/>
            <a:ext cx="750091" cy="746710"/>
          </a:xfrm>
          <a:prstGeom prst="ellipse">
            <a:avLst/>
          </a:pr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r">
              <a:lnSpc>
                <a:spcPct val="120000"/>
              </a:lnSpc>
              <a:spcBef>
                <a:spcPts val="147"/>
              </a:spcBef>
              <a:spcAft>
                <a:spcPts val="147"/>
              </a:spcAft>
            </a:pPr>
            <a:r>
              <a:rPr lang="en-US" altLang="zh-CN" sz="2700" dirty="0">
                <a:solidFill>
                  <a:schemeClr val="bg1"/>
                </a:solidFill>
                <a:latin typeface="+mj-lt"/>
              </a:rPr>
              <a:t>3</a:t>
            </a:r>
            <a:endParaRPr lang="zh-CN" altLang="en-US" sz="2700" dirty="0">
              <a:solidFill>
                <a:schemeClr val="bg1"/>
              </a:solidFill>
              <a:latin typeface="+mj-lt"/>
            </a:endParaRPr>
          </a:p>
        </p:txBody>
      </p:sp>
      <p:sp>
        <p:nvSpPr>
          <p:cNvPr id="7" name="圆角矩形 6"/>
          <p:cNvSpPr/>
          <p:nvPr/>
        </p:nvSpPr>
        <p:spPr>
          <a:xfrm>
            <a:off x="2136698" y="2736615"/>
            <a:ext cx="5447269" cy="697894"/>
          </a:xfrm>
          <a:prstGeom prst="roundRect">
            <a:avLst>
              <a:gd name="adj" fmla="val 50000"/>
            </a:avLst>
          </a:prstGeom>
          <a:solidFill>
            <a:schemeClr val="bg2">
              <a:lumMod val="60000"/>
              <a:lumOff val="4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spcBef>
                <a:spcPts val="147"/>
              </a:spcBef>
              <a:spcAft>
                <a:spcPts val="147"/>
              </a:spcAft>
            </a:pPr>
            <a:r>
              <a:rPr lang="en-US" altLang="zh-CN" sz="2400" b="1" dirty="0">
                <a:solidFill>
                  <a:srgbClr val="4A5D69"/>
                </a:solidFill>
                <a:latin typeface="+mj-lt"/>
              </a:rPr>
              <a:t>TEXT</a:t>
            </a:r>
          </a:p>
          <a:p>
            <a:pPr algn="ctr">
              <a:spcBef>
                <a:spcPts val="147"/>
              </a:spcBef>
              <a:spcAft>
                <a:spcPts val="147"/>
              </a:spcAft>
            </a:pPr>
            <a:r>
              <a:rPr lang="en-US" altLang="zh-CN" dirty="0">
                <a:solidFill>
                  <a:srgbClr val="4A5D69"/>
                </a:solidFill>
              </a:rPr>
              <a:t>And God said, Let there be light: and there was light</a:t>
            </a:r>
          </a:p>
        </p:txBody>
      </p:sp>
      <p:sp>
        <p:nvSpPr>
          <p:cNvPr id="8" name="椭圆 7"/>
          <p:cNvSpPr/>
          <p:nvPr/>
        </p:nvSpPr>
        <p:spPr>
          <a:xfrm flipH="1">
            <a:off x="882534" y="3549148"/>
            <a:ext cx="750091" cy="746710"/>
          </a:xfrm>
          <a:prstGeom prst="ellipse">
            <a:avLst/>
          </a:pr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nSpc>
                <a:spcPct val="120000"/>
              </a:lnSpc>
              <a:spcBef>
                <a:spcPts val="147"/>
              </a:spcBef>
              <a:spcAft>
                <a:spcPts val="147"/>
              </a:spcAft>
            </a:pPr>
            <a:r>
              <a:rPr lang="en-US" altLang="zh-CN" sz="2700" dirty="0">
                <a:solidFill>
                  <a:schemeClr val="bg1"/>
                </a:solidFill>
                <a:latin typeface="+mj-lt"/>
              </a:rPr>
              <a:t>4</a:t>
            </a:r>
            <a:endParaRPr lang="zh-CN" altLang="en-US" sz="2700" dirty="0">
              <a:solidFill>
                <a:schemeClr val="bg1"/>
              </a:solidFill>
              <a:latin typeface="+mj-lt"/>
            </a:endParaRPr>
          </a:p>
        </p:txBody>
      </p:sp>
      <p:sp>
        <p:nvSpPr>
          <p:cNvPr id="9" name="圆角矩形 8"/>
          <p:cNvSpPr/>
          <p:nvPr/>
        </p:nvSpPr>
        <p:spPr>
          <a:xfrm flipH="1">
            <a:off x="1417158" y="3573556"/>
            <a:ext cx="5447270" cy="697894"/>
          </a:xfrm>
          <a:prstGeom prst="roundRect">
            <a:avLst>
              <a:gd name="adj" fmla="val 50000"/>
            </a:avLst>
          </a:prstGeom>
          <a:solidFill>
            <a:schemeClr val="bg2">
              <a:lumMod val="60000"/>
              <a:lumOff val="40000"/>
            </a:schemeClr>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spcBef>
                <a:spcPts val="147"/>
              </a:spcBef>
              <a:spcAft>
                <a:spcPts val="147"/>
              </a:spcAft>
            </a:pPr>
            <a:r>
              <a:rPr lang="en-US" altLang="zh-CN" sz="2400" b="1" dirty="0">
                <a:solidFill>
                  <a:srgbClr val="4A5D69"/>
                </a:solidFill>
                <a:latin typeface="+mj-lt"/>
              </a:rPr>
              <a:t>TEXT</a:t>
            </a:r>
          </a:p>
          <a:p>
            <a:pPr algn="ctr">
              <a:spcBef>
                <a:spcPts val="147"/>
              </a:spcBef>
              <a:spcAft>
                <a:spcPts val="147"/>
              </a:spcAft>
            </a:pPr>
            <a:r>
              <a:rPr lang="en-US" altLang="zh-CN" dirty="0">
                <a:solidFill>
                  <a:srgbClr val="4A5D69"/>
                </a:solidFill>
              </a:rPr>
              <a:t>And God said, Let there be light: and there was light</a:t>
            </a:r>
          </a:p>
        </p:txBody>
      </p:sp>
      <p:sp>
        <p:nvSpPr>
          <p:cNvPr id="10" name="矩形: 剪去单角 9"/>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矩形: 剪去单角 10"/>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12"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研究方法与思考</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剪去单角 3"/>
          <p:cNvSpPr/>
          <p:nvPr/>
        </p:nvSpPr>
        <p:spPr>
          <a:xfrm>
            <a:off x="1836266" y="1296020"/>
            <a:ext cx="2088232" cy="20882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剪去单角 4"/>
          <p:cNvSpPr/>
          <p:nvPr/>
        </p:nvSpPr>
        <p:spPr>
          <a:xfrm>
            <a:off x="1764258" y="1368028"/>
            <a:ext cx="2088232" cy="20882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latin typeface="方正兰亭准黑_GBK" panose="02000000000000000000" pitchFamily="2" charset="-122"/>
                <a:ea typeface="方正兰亭准黑_GBK" panose="02000000000000000000" pitchFamily="2" charset="-122"/>
              </a:rPr>
              <a:t>PART</a:t>
            </a:r>
          </a:p>
          <a:p>
            <a:pPr algn="ctr"/>
            <a:r>
              <a:rPr lang="en-US" altLang="zh-CN" sz="6000" dirty="0">
                <a:latin typeface="方正兰亭准黑_GBK" panose="02000000000000000000" pitchFamily="2" charset="-122"/>
                <a:ea typeface="方正兰亭准黑_GBK" panose="02000000000000000000" pitchFamily="2" charset="-122"/>
              </a:rPr>
              <a:t>03</a:t>
            </a:r>
            <a:endParaRPr lang="zh-CN" altLang="en-US" sz="6000" dirty="0">
              <a:latin typeface="方正兰亭准黑_GBK" panose="02000000000000000000" pitchFamily="2" charset="-122"/>
              <a:ea typeface="方正兰亭准黑_GBK" panose="02000000000000000000" pitchFamily="2" charset="-122"/>
            </a:endParaRPr>
          </a:p>
        </p:txBody>
      </p:sp>
      <p:sp>
        <p:nvSpPr>
          <p:cNvPr id="6" name="文本框 8"/>
          <p:cNvSpPr txBox="1"/>
          <p:nvPr/>
        </p:nvSpPr>
        <p:spPr>
          <a:xfrm>
            <a:off x="4356546" y="1476513"/>
            <a:ext cx="6359535" cy="683603"/>
          </a:xfrm>
          <a:prstGeom prst="rect">
            <a:avLst/>
          </a:prstGeom>
          <a:noFill/>
        </p:spPr>
        <p:txBody>
          <a:bodyPr wrap="square" lIns="67391" tIns="33696" rIns="67391" bIns="33696" rtlCol="0">
            <a:spAutoFit/>
          </a:bodyPr>
          <a:lstStyle/>
          <a:p>
            <a:r>
              <a:rPr lang="zh-CN" altLang="en-US" sz="4000" dirty="0">
                <a:solidFill>
                  <a:srgbClr val="2D5593"/>
                </a:solidFill>
                <a:latin typeface="微软雅黑" panose="020B0503020204020204" pitchFamily="34" charset="-122"/>
                <a:ea typeface="微软雅黑" panose="020B0503020204020204" pitchFamily="34" charset="-122"/>
              </a:rPr>
              <a:t>关键技术与步骤</a:t>
            </a:r>
            <a:endParaRPr lang="en-US" altLang="zh-CN" sz="4000" dirty="0">
              <a:solidFill>
                <a:srgbClr val="2D5593"/>
              </a:solidFill>
              <a:latin typeface="微软雅黑" panose="020B0503020204020204" pitchFamily="34" charset="-122"/>
              <a:ea typeface="微软雅黑" panose="020B0503020204020204" pitchFamily="34" charset="-122"/>
            </a:endParaRPr>
          </a:p>
        </p:txBody>
      </p:sp>
      <p:sp>
        <p:nvSpPr>
          <p:cNvPr id="7" name="文本框 8"/>
          <p:cNvSpPr txBox="1"/>
          <p:nvPr/>
        </p:nvSpPr>
        <p:spPr>
          <a:xfrm>
            <a:off x="4356546" y="2432361"/>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文本框 8"/>
          <p:cNvSpPr txBox="1"/>
          <p:nvPr/>
        </p:nvSpPr>
        <p:spPr>
          <a:xfrm>
            <a:off x="6157183" y="2432361"/>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4356546" y="2936417"/>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8"/>
          <p:cNvSpPr txBox="1"/>
          <p:nvPr/>
        </p:nvSpPr>
        <p:spPr>
          <a:xfrm>
            <a:off x="6157183" y="2936417"/>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3785775942"/>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6" presetClass="entr" presetSubtype="21"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p:bldP spid="8" grpId="0"/>
      <p:bldP spid="9"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6"/>
          <p:cNvGrpSpPr/>
          <p:nvPr/>
        </p:nvGrpSpPr>
        <p:grpSpPr>
          <a:xfrm>
            <a:off x="544510" y="1991604"/>
            <a:ext cx="1361889" cy="623039"/>
            <a:chOff x="737537" y="2574925"/>
            <a:chExt cx="1844675" cy="847725"/>
          </a:xfrm>
          <a:solidFill>
            <a:srgbClr val="0070C0"/>
          </a:solidFill>
        </p:grpSpPr>
        <p:sp>
          <p:nvSpPr>
            <p:cNvPr id="3" name="Freeform 5"/>
            <p:cNvSpPr/>
            <p:nvPr/>
          </p:nvSpPr>
          <p:spPr bwMode="auto">
            <a:xfrm>
              <a:off x="737537" y="2574925"/>
              <a:ext cx="1069975" cy="820738"/>
            </a:xfrm>
            <a:custGeom>
              <a:avLst/>
              <a:gdLst>
                <a:gd name="T0" fmla="*/ 62 w 83"/>
                <a:gd name="T1" fmla="*/ 0 h 63"/>
                <a:gd name="T2" fmla="*/ 46 w 83"/>
                <a:gd name="T3" fmla="*/ 8 h 63"/>
                <a:gd name="T4" fmla="*/ 6 w 83"/>
                <a:gd name="T5" fmla="*/ 52 h 63"/>
                <a:gd name="T6" fmla="*/ 10 w 83"/>
                <a:gd name="T7" fmla="*/ 63 h 63"/>
                <a:gd name="T8" fmla="*/ 53 w 83"/>
                <a:gd name="T9" fmla="*/ 23 h 63"/>
                <a:gd name="T10" fmla="*/ 83 w 83"/>
                <a:gd name="T11" fmla="*/ 0 h 63"/>
                <a:gd name="T12" fmla="*/ 62 w 83"/>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83" h="63">
                  <a:moveTo>
                    <a:pt x="62" y="0"/>
                  </a:moveTo>
                  <a:cubicBezTo>
                    <a:pt x="59" y="0"/>
                    <a:pt x="54" y="0"/>
                    <a:pt x="46" y="8"/>
                  </a:cubicBezTo>
                  <a:cubicBezTo>
                    <a:pt x="31" y="22"/>
                    <a:pt x="20" y="38"/>
                    <a:pt x="6" y="52"/>
                  </a:cubicBezTo>
                  <a:cubicBezTo>
                    <a:pt x="0" y="58"/>
                    <a:pt x="4" y="63"/>
                    <a:pt x="10" y="63"/>
                  </a:cubicBezTo>
                  <a:cubicBezTo>
                    <a:pt x="19" y="63"/>
                    <a:pt x="42" y="37"/>
                    <a:pt x="53" y="23"/>
                  </a:cubicBezTo>
                  <a:cubicBezTo>
                    <a:pt x="63" y="11"/>
                    <a:pt x="72" y="0"/>
                    <a:pt x="83" y="0"/>
                  </a:cubicBezTo>
                  <a:cubicBezTo>
                    <a:pt x="62" y="0"/>
                    <a:pt x="62" y="0"/>
                    <a:pt x="62" y="0"/>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sp>
          <p:nvSpPr>
            <p:cNvPr id="4" name="Freeform 6"/>
            <p:cNvSpPr/>
            <p:nvPr/>
          </p:nvSpPr>
          <p:spPr bwMode="auto">
            <a:xfrm>
              <a:off x="1537637" y="2574925"/>
              <a:ext cx="1044575" cy="847725"/>
            </a:xfrm>
            <a:custGeom>
              <a:avLst/>
              <a:gdLst>
                <a:gd name="T0" fmla="*/ 35 w 81"/>
                <a:gd name="T1" fmla="*/ 53 h 65"/>
                <a:gd name="T2" fmla="*/ 46 w 81"/>
                <a:gd name="T3" fmla="*/ 42 h 65"/>
                <a:gd name="T4" fmla="*/ 0 w 81"/>
                <a:gd name="T5" fmla="*/ 0 h 65"/>
                <a:gd name="T6" fmla="*/ 21 w 81"/>
                <a:gd name="T7" fmla="*/ 0 h 65"/>
                <a:gd name="T8" fmla="*/ 57 w 81"/>
                <a:gd name="T9" fmla="*/ 31 h 65"/>
                <a:gd name="T10" fmla="*/ 70 w 81"/>
                <a:gd name="T11" fmla="*/ 21 h 65"/>
                <a:gd name="T12" fmla="*/ 81 w 81"/>
                <a:gd name="T13" fmla="*/ 65 h 65"/>
                <a:gd name="T14" fmla="*/ 35 w 81"/>
                <a:gd name="T15" fmla="*/ 5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5">
                  <a:moveTo>
                    <a:pt x="35" y="53"/>
                  </a:moveTo>
                  <a:cubicBezTo>
                    <a:pt x="40" y="48"/>
                    <a:pt x="41" y="47"/>
                    <a:pt x="46" y="42"/>
                  </a:cubicBezTo>
                  <a:cubicBezTo>
                    <a:pt x="8" y="0"/>
                    <a:pt x="8" y="0"/>
                    <a:pt x="0" y="0"/>
                  </a:cubicBezTo>
                  <a:cubicBezTo>
                    <a:pt x="21" y="0"/>
                    <a:pt x="21" y="0"/>
                    <a:pt x="21" y="0"/>
                  </a:cubicBezTo>
                  <a:cubicBezTo>
                    <a:pt x="31" y="1"/>
                    <a:pt x="36" y="7"/>
                    <a:pt x="57" y="31"/>
                  </a:cubicBezTo>
                  <a:cubicBezTo>
                    <a:pt x="63" y="27"/>
                    <a:pt x="64" y="26"/>
                    <a:pt x="70" y="21"/>
                  </a:cubicBezTo>
                  <a:cubicBezTo>
                    <a:pt x="72" y="40"/>
                    <a:pt x="76" y="55"/>
                    <a:pt x="81" y="65"/>
                  </a:cubicBezTo>
                  <a:cubicBezTo>
                    <a:pt x="61" y="61"/>
                    <a:pt x="52" y="58"/>
                    <a:pt x="35" y="53"/>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grpSp>
      <p:grpSp>
        <p:nvGrpSpPr>
          <p:cNvPr id="5" name="Group 27"/>
          <p:cNvGrpSpPr/>
          <p:nvPr/>
        </p:nvGrpSpPr>
        <p:grpSpPr>
          <a:xfrm>
            <a:off x="1830217" y="2594809"/>
            <a:ext cx="1360717" cy="662708"/>
            <a:chOff x="2479024" y="3395663"/>
            <a:chExt cx="1843087" cy="901700"/>
          </a:xfrm>
          <a:solidFill>
            <a:srgbClr val="00B0F0"/>
          </a:solidFill>
        </p:grpSpPr>
        <p:sp>
          <p:nvSpPr>
            <p:cNvPr id="6" name="Freeform 7"/>
            <p:cNvSpPr/>
            <p:nvPr/>
          </p:nvSpPr>
          <p:spPr bwMode="auto">
            <a:xfrm>
              <a:off x="2479024" y="3500438"/>
              <a:ext cx="1108075" cy="796925"/>
            </a:xfrm>
            <a:custGeom>
              <a:avLst/>
              <a:gdLst>
                <a:gd name="T0" fmla="*/ 65 w 86"/>
                <a:gd name="T1" fmla="*/ 61 h 61"/>
                <a:gd name="T2" fmla="*/ 48 w 86"/>
                <a:gd name="T3" fmla="*/ 54 h 61"/>
                <a:gd name="T4" fmla="*/ 6 w 86"/>
                <a:gd name="T5" fmla="*/ 11 h 61"/>
                <a:gd name="T6" fmla="*/ 10 w 86"/>
                <a:gd name="T7" fmla="*/ 0 h 61"/>
                <a:gd name="T8" fmla="*/ 54 w 86"/>
                <a:gd name="T9" fmla="*/ 38 h 61"/>
                <a:gd name="T10" fmla="*/ 86 w 86"/>
                <a:gd name="T11" fmla="*/ 60 h 61"/>
                <a:gd name="T12" fmla="*/ 65 w 86"/>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86" h="61">
                  <a:moveTo>
                    <a:pt x="65" y="61"/>
                  </a:moveTo>
                  <a:cubicBezTo>
                    <a:pt x="62" y="61"/>
                    <a:pt x="56" y="61"/>
                    <a:pt x="48" y="54"/>
                  </a:cubicBezTo>
                  <a:cubicBezTo>
                    <a:pt x="33" y="41"/>
                    <a:pt x="21" y="24"/>
                    <a:pt x="6" y="11"/>
                  </a:cubicBezTo>
                  <a:cubicBezTo>
                    <a:pt x="0" y="5"/>
                    <a:pt x="4" y="0"/>
                    <a:pt x="10" y="0"/>
                  </a:cubicBezTo>
                  <a:cubicBezTo>
                    <a:pt x="19" y="0"/>
                    <a:pt x="43" y="25"/>
                    <a:pt x="54" y="38"/>
                  </a:cubicBezTo>
                  <a:cubicBezTo>
                    <a:pt x="65" y="50"/>
                    <a:pt x="75" y="60"/>
                    <a:pt x="86" y="60"/>
                  </a:cubicBezTo>
                  <a:cubicBezTo>
                    <a:pt x="65" y="61"/>
                    <a:pt x="65" y="61"/>
                    <a:pt x="65" y="61"/>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sp>
          <p:nvSpPr>
            <p:cNvPr id="7" name="Freeform 8"/>
            <p:cNvSpPr/>
            <p:nvPr/>
          </p:nvSpPr>
          <p:spPr bwMode="auto">
            <a:xfrm>
              <a:off x="3317224" y="3395663"/>
              <a:ext cx="1004887" cy="901700"/>
            </a:xfrm>
            <a:custGeom>
              <a:avLst/>
              <a:gdLst>
                <a:gd name="T0" fmla="*/ 32 w 78"/>
                <a:gd name="T1" fmla="*/ 15 h 69"/>
                <a:gd name="T2" fmla="*/ 44 w 78"/>
                <a:gd name="T3" fmla="*/ 25 h 69"/>
                <a:gd name="T4" fmla="*/ 0 w 78"/>
                <a:gd name="T5" fmla="*/ 69 h 69"/>
                <a:gd name="T6" fmla="*/ 21 w 78"/>
                <a:gd name="T7" fmla="*/ 68 h 69"/>
                <a:gd name="T8" fmla="*/ 56 w 78"/>
                <a:gd name="T9" fmla="*/ 35 h 69"/>
                <a:gd name="T10" fmla="*/ 68 w 78"/>
                <a:gd name="T11" fmla="*/ 45 h 69"/>
                <a:gd name="T12" fmla="*/ 78 w 78"/>
                <a:gd name="T13" fmla="*/ 0 h 69"/>
                <a:gd name="T14" fmla="*/ 32 w 78"/>
                <a:gd name="T15" fmla="*/ 15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69">
                  <a:moveTo>
                    <a:pt x="32" y="15"/>
                  </a:moveTo>
                  <a:cubicBezTo>
                    <a:pt x="37" y="19"/>
                    <a:pt x="39" y="21"/>
                    <a:pt x="44" y="25"/>
                  </a:cubicBezTo>
                  <a:cubicBezTo>
                    <a:pt x="7" y="69"/>
                    <a:pt x="7" y="69"/>
                    <a:pt x="0" y="69"/>
                  </a:cubicBezTo>
                  <a:cubicBezTo>
                    <a:pt x="21" y="68"/>
                    <a:pt x="21" y="68"/>
                    <a:pt x="21" y="68"/>
                  </a:cubicBezTo>
                  <a:cubicBezTo>
                    <a:pt x="30" y="67"/>
                    <a:pt x="36" y="60"/>
                    <a:pt x="56" y="35"/>
                  </a:cubicBezTo>
                  <a:cubicBezTo>
                    <a:pt x="61" y="40"/>
                    <a:pt x="63" y="41"/>
                    <a:pt x="68" y="45"/>
                  </a:cubicBezTo>
                  <a:cubicBezTo>
                    <a:pt x="69" y="26"/>
                    <a:pt x="73" y="11"/>
                    <a:pt x="78" y="0"/>
                  </a:cubicBezTo>
                  <a:cubicBezTo>
                    <a:pt x="58" y="6"/>
                    <a:pt x="49" y="9"/>
                    <a:pt x="32" y="15"/>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grpSp>
      <p:grpSp>
        <p:nvGrpSpPr>
          <p:cNvPr id="8" name="Group 28"/>
          <p:cNvGrpSpPr/>
          <p:nvPr/>
        </p:nvGrpSpPr>
        <p:grpSpPr>
          <a:xfrm>
            <a:off x="3190934" y="1991604"/>
            <a:ext cx="1361889" cy="623039"/>
            <a:chOff x="4322111" y="2574925"/>
            <a:chExt cx="1844675" cy="847725"/>
          </a:xfrm>
          <a:solidFill>
            <a:srgbClr val="0070C0"/>
          </a:solidFill>
        </p:grpSpPr>
        <p:sp>
          <p:nvSpPr>
            <p:cNvPr id="9" name="Freeform 5"/>
            <p:cNvSpPr/>
            <p:nvPr/>
          </p:nvSpPr>
          <p:spPr bwMode="auto">
            <a:xfrm>
              <a:off x="4322111" y="2574925"/>
              <a:ext cx="1069975" cy="820738"/>
            </a:xfrm>
            <a:custGeom>
              <a:avLst/>
              <a:gdLst>
                <a:gd name="T0" fmla="*/ 62 w 83"/>
                <a:gd name="T1" fmla="*/ 0 h 63"/>
                <a:gd name="T2" fmla="*/ 46 w 83"/>
                <a:gd name="T3" fmla="*/ 8 h 63"/>
                <a:gd name="T4" fmla="*/ 6 w 83"/>
                <a:gd name="T5" fmla="*/ 52 h 63"/>
                <a:gd name="T6" fmla="*/ 10 w 83"/>
                <a:gd name="T7" fmla="*/ 63 h 63"/>
                <a:gd name="T8" fmla="*/ 53 w 83"/>
                <a:gd name="T9" fmla="*/ 23 h 63"/>
                <a:gd name="T10" fmla="*/ 83 w 83"/>
                <a:gd name="T11" fmla="*/ 0 h 63"/>
                <a:gd name="T12" fmla="*/ 62 w 83"/>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83" h="63">
                  <a:moveTo>
                    <a:pt x="62" y="0"/>
                  </a:moveTo>
                  <a:cubicBezTo>
                    <a:pt x="59" y="0"/>
                    <a:pt x="54" y="0"/>
                    <a:pt x="46" y="8"/>
                  </a:cubicBezTo>
                  <a:cubicBezTo>
                    <a:pt x="31" y="22"/>
                    <a:pt x="20" y="38"/>
                    <a:pt x="6" y="52"/>
                  </a:cubicBezTo>
                  <a:cubicBezTo>
                    <a:pt x="0" y="58"/>
                    <a:pt x="4" y="63"/>
                    <a:pt x="10" y="63"/>
                  </a:cubicBezTo>
                  <a:cubicBezTo>
                    <a:pt x="19" y="63"/>
                    <a:pt x="42" y="37"/>
                    <a:pt x="53" y="23"/>
                  </a:cubicBezTo>
                  <a:cubicBezTo>
                    <a:pt x="63" y="11"/>
                    <a:pt x="72" y="0"/>
                    <a:pt x="83" y="0"/>
                  </a:cubicBezTo>
                  <a:cubicBezTo>
                    <a:pt x="62" y="0"/>
                    <a:pt x="62" y="0"/>
                    <a:pt x="62" y="0"/>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sp>
          <p:nvSpPr>
            <p:cNvPr id="10" name="Freeform 6"/>
            <p:cNvSpPr/>
            <p:nvPr/>
          </p:nvSpPr>
          <p:spPr bwMode="auto">
            <a:xfrm>
              <a:off x="5122211" y="2574925"/>
              <a:ext cx="1044575" cy="847725"/>
            </a:xfrm>
            <a:custGeom>
              <a:avLst/>
              <a:gdLst>
                <a:gd name="T0" fmla="*/ 35 w 81"/>
                <a:gd name="T1" fmla="*/ 53 h 65"/>
                <a:gd name="T2" fmla="*/ 46 w 81"/>
                <a:gd name="T3" fmla="*/ 42 h 65"/>
                <a:gd name="T4" fmla="*/ 0 w 81"/>
                <a:gd name="T5" fmla="*/ 0 h 65"/>
                <a:gd name="T6" fmla="*/ 21 w 81"/>
                <a:gd name="T7" fmla="*/ 0 h 65"/>
                <a:gd name="T8" fmla="*/ 57 w 81"/>
                <a:gd name="T9" fmla="*/ 31 h 65"/>
                <a:gd name="T10" fmla="*/ 70 w 81"/>
                <a:gd name="T11" fmla="*/ 21 h 65"/>
                <a:gd name="T12" fmla="*/ 81 w 81"/>
                <a:gd name="T13" fmla="*/ 65 h 65"/>
                <a:gd name="T14" fmla="*/ 35 w 81"/>
                <a:gd name="T15" fmla="*/ 5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5">
                  <a:moveTo>
                    <a:pt x="35" y="53"/>
                  </a:moveTo>
                  <a:cubicBezTo>
                    <a:pt x="40" y="48"/>
                    <a:pt x="41" y="47"/>
                    <a:pt x="46" y="42"/>
                  </a:cubicBezTo>
                  <a:cubicBezTo>
                    <a:pt x="8" y="0"/>
                    <a:pt x="8" y="0"/>
                    <a:pt x="0" y="0"/>
                  </a:cubicBezTo>
                  <a:cubicBezTo>
                    <a:pt x="21" y="0"/>
                    <a:pt x="21" y="0"/>
                    <a:pt x="21" y="0"/>
                  </a:cubicBezTo>
                  <a:cubicBezTo>
                    <a:pt x="31" y="1"/>
                    <a:pt x="36" y="7"/>
                    <a:pt x="57" y="31"/>
                  </a:cubicBezTo>
                  <a:cubicBezTo>
                    <a:pt x="63" y="27"/>
                    <a:pt x="64" y="26"/>
                    <a:pt x="70" y="21"/>
                  </a:cubicBezTo>
                  <a:cubicBezTo>
                    <a:pt x="72" y="40"/>
                    <a:pt x="76" y="55"/>
                    <a:pt x="81" y="65"/>
                  </a:cubicBezTo>
                  <a:cubicBezTo>
                    <a:pt x="61" y="61"/>
                    <a:pt x="52" y="58"/>
                    <a:pt x="35" y="53"/>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grpSp>
      <p:grpSp>
        <p:nvGrpSpPr>
          <p:cNvPr id="11" name="Group 29"/>
          <p:cNvGrpSpPr/>
          <p:nvPr/>
        </p:nvGrpSpPr>
        <p:grpSpPr>
          <a:xfrm>
            <a:off x="4476641" y="2594809"/>
            <a:ext cx="1360717" cy="662708"/>
            <a:chOff x="6063598" y="3395663"/>
            <a:chExt cx="1843087" cy="901700"/>
          </a:xfrm>
          <a:solidFill>
            <a:srgbClr val="00B0F0"/>
          </a:solidFill>
        </p:grpSpPr>
        <p:sp>
          <p:nvSpPr>
            <p:cNvPr id="12" name="Freeform 7"/>
            <p:cNvSpPr/>
            <p:nvPr/>
          </p:nvSpPr>
          <p:spPr bwMode="auto">
            <a:xfrm>
              <a:off x="6063598" y="3500438"/>
              <a:ext cx="1108075" cy="796925"/>
            </a:xfrm>
            <a:custGeom>
              <a:avLst/>
              <a:gdLst>
                <a:gd name="T0" fmla="*/ 65 w 86"/>
                <a:gd name="T1" fmla="*/ 61 h 61"/>
                <a:gd name="T2" fmla="*/ 48 w 86"/>
                <a:gd name="T3" fmla="*/ 54 h 61"/>
                <a:gd name="T4" fmla="*/ 6 w 86"/>
                <a:gd name="T5" fmla="*/ 11 h 61"/>
                <a:gd name="T6" fmla="*/ 10 w 86"/>
                <a:gd name="T7" fmla="*/ 0 h 61"/>
                <a:gd name="T8" fmla="*/ 54 w 86"/>
                <a:gd name="T9" fmla="*/ 38 h 61"/>
                <a:gd name="T10" fmla="*/ 86 w 86"/>
                <a:gd name="T11" fmla="*/ 60 h 61"/>
                <a:gd name="T12" fmla="*/ 65 w 86"/>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86" h="61">
                  <a:moveTo>
                    <a:pt x="65" y="61"/>
                  </a:moveTo>
                  <a:cubicBezTo>
                    <a:pt x="62" y="61"/>
                    <a:pt x="56" y="61"/>
                    <a:pt x="48" y="54"/>
                  </a:cubicBezTo>
                  <a:cubicBezTo>
                    <a:pt x="33" y="41"/>
                    <a:pt x="21" y="24"/>
                    <a:pt x="6" y="11"/>
                  </a:cubicBezTo>
                  <a:cubicBezTo>
                    <a:pt x="0" y="5"/>
                    <a:pt x="4" y="0"/>
                    <a:pt x="10" y="0"/>
                  </a:cubicBezTo>
                  <a:cubicBezTo>
                    <a:pt x="19" y="0"/>
                    <a:pt x="43" y="25"/>
                    <a:pt x="54" y="38"/>
                  </a:cubicBezTo>
                  <a:cubicBezTo>
                    <a:pt x="65" y="50"/>
                    <a:pt x="75" y="60"/>
                    <a:pt x="86" y="60"/>
                  </a:cubicBezTo>
                  <a:cubicBezTo>
                    <a:pt x="65" y="61"/>
                    <a:pt x="65" y="61"/>
                    <a:pt x="65" y="61"/>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sp>
          <p:nvSpPr>
            <p:cNvPr id="13" name="Freeform 8"/>
            <p:cNvSpPr/>
            <p:nvPr/>
          </p:nvSpPr>
          <p:spPr bwMode="auto">
            <a:xfrm>
              <a:off x="6901798" y="3395663"/>
              <a:ext cx="1004887" cy="901700"/>
            </a:xfrm>
            <a:custGeom>
              <a:avLst/>
              <a:gdLst>
                <a:gd name="T0" fmla="*/ 32 w 78"/>
                <a:gd name="T1" fmla="*/ 15 h 69"/>
                <a:gd name="T2" fmla="*/ 44 w 78"/>
                <a:gd name="T3" fmla="*/ 25 h 69"/>
                <a:gd name="T4" fmla="*/ 0 w 78"/>
                <a:gd name="T5" fmla="*/ 69 h 69"/>
                <a:gd name="T6" fmla="*/ 21 w 78"/>
                <a:gd name="T7" fmla="*/ 68 h 69"/>
                <a:gd name="T8" fmla="*/ 56 w 78"/>
                <a:gd name="T9" fmla="*/ 35 h 69"/>
                <a:gd name="T10" fmla="*/ 68 w 78"/>
                <a:gd name="T11" fmla="*/ 45 h 69"/>
                <a:gd name="T12" fmla="*/ 78 w 78"/>
                <a:gd name="T13" fmla="*/ 0 h 69"/>
                <a:gd name="T14" fmla="*/ 32 w 78"/>
                <a:gd name="T15" fmla="*/ 15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69">
                  <a:moveTo>
                    <a:pt x="32" y="15"/>
                  </a:moveTo>
                  <a:cubicBezTo>
                    <a:pt x="37" y="19"/>
                    <a:pt x="39" y="21"/>
                    <a:pt x="44" y="25"/>
                  </a:cubicBezTo>
                  <a:cubicBezTo>
                    <a:pt x="7" y="69"/>
                    <a:pt x="7" y="69"/>
                    <a:pt x="0" y="69"/>
                  </a:cubicBezTo>
                  <a:cubicBezTo>
                    <a:pt x="21" y="68"/>
                    <a:pt x="21" y="68"/>
                    <a:pt x="21" y="68"/>
                  </a:cubicBezTo>
                  <a:cubicBezTo>
                    <a:pt x="30" y="67"/>
                    <a:pt x="36" y="60"/>
                    <a:pt x="56" y="35"/>
                  </a:cubicBezTo>
                  <a:cubicBezTo>
                    <a:pt x="61" y="40"/>
                    <a:pt x="63" y="41"/>
                    <a:pt x="68" y="45"/>
                  </a:cubicBezTo>
                  <a:cubicBezTo>
                    <a:pt x="69" y="26"/>
                    <a:pt x="73" y="11"/>
                    <a:pt x="78" y="0"/>
                  </a:cubicBezTo>
                  <a:cubicBezTo>
                    <a:pt x="58" y="6"/>
                    <a:pt x="49" y="9"/>
                    <a:pt x="32" y="15"/>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grpSp>
      <p:grpSp>
        <p:nvGrpSpPr>
          <p:cNvPr id="14" name="Group 30"/>
          <p:cNvGrpSpPr/>
          <p:nvPr/>
        </p:nvGrpSpPr>
        <p:grpSpPr>
          <a:xfrm>
            <a:off x="5806887" y="1991604"/>
            <a:ext cx="1361889" cy="623039"/>
            <a:chOff x="7865413" y="2574925"/>
            <a:chExt cx="1844675" cy="847725"/>
          </a:xfrm>
          <a:solidFill>
            <a:srgbClr val="0070C0"/>
          </a:solidFill>
        </p:grpSpPr>
        <p:sp>
          <p:nvSpPr>
            <p:cNvPr id="15" name="Freeform 5"/>
            <p:cNvSpPr/>
            <p:nvPr/>
          </p:nvSpPr>
          <p:spPr bwMode="auto">
            <a:xfrm>
              <a:off x="7865413" y="2574925"/>
              <a:ext cx="1069975" cy="820738"/>
            </a:xfrm>
            <a:custGeom>
              <a:avLst/>
              <a:gdLst>
                <a:gd name="T0" fmla="*/ 62 w 83"/>
                <a:gd name="T1" fmla="*/ 0 h 63"/>
                <a:gd name="T2" fmla="*/ 46 w 83"/>
                <a:gd name="T3" fmla="*/ 8 h 63"/>
                <a:gd name="T4" fmla="*/ 6 w 83"/>
                <a:gd name="T5" fmla="*/ 52 h 63"/>
                <a:gd name="T6" fmla="*/ 10 w 83"/>
                <a:gd name="T7" fmla="*/ 63 h 63"/>
                <a:gd name="T8" fmla="*/ 53 w 83"/>
                <a:gd name="T9" fmla="*/ 23 h 63"/>
                <a:gd name="T10" fmla="*/ 83 w 83"/>
                <a:gd name="T11" fmla="*/ 0 h 63"/>
                <a:gd name="T12" fmla="*/ 62 w 83"/>
                <a:gd name="T13" fmla="*/ 0 h 63"/>
              </a:gdLst>
              <a:ahLst/>
              <a:cxnLst>
                <a:cxn ang="0">
                  <a:pos x="T0" y="T1"/>
                </a:cxn>
                <a:cxn ang="0">
                  <a:pos x="T2" y="T3"/>
                </a:cxn>
                <a:cxn ang="0">
                  <a:pos x="T4" y="T5"/>
                </a:cxn>
                <a:cxn ang="0">
                  <a:pos x="T6" y="T7"/>
                </a:cxn>
                <a:cxn ang="0">
                  <a:pos x="T8" y="T9"/>
                </a:cxn>
                <a:cxn ang="0">
                  <a:pos x="T10" y="T11"/>
                </a:cxn>
                <a:cxn ang="0">
                  <a:pos x="T12" y="T13"/>
                </a:cxn>
              </a:cxnLst>
              <a:rect l="0" t="0" r="r" b="b"/>
              <a:pathLst>
                <a:path w="83" h="63">
                  <a:moveTo>
                    <a:pt x="62" y="0"/>
                  </a:moveTo>
                  <a:cubicBezTo>
                    <a:pt x="59" y="0"/>
                    <a:pt x="54" y="0"/>
                    <a:pt x="46" y="8"/>
                  </a:cubicBezTo>
                  <a:cubicBezTo>
                    <a:pt x="31" y="22"/>
                    <a:pt x="20" y="38"/>
                    <a:pt x="6" y="52"/>
                  </a:cubicBezTo>
                  <a:cubicBezTo>
                    <a:pt x="0" y="58"/>
                    <a:pt x="4" y="63"/>
                    <a:pt x="10" y="63"/>
                  </a:cubicBezTo>
                  <a:cubicBezTo>
                    <a:pt x="19" y="63"/>
                    <a:pt x="42" y="37"/>
                    <a:pt x="53" y="23"/>
                  </a:cubicBezTo>
                  <a:cubicBezTo>
                    <a:pt x="63" y="11"/>
                    <a:pt x="72" y="0"/>
                    <a:pt x="83" y="0"/>
                  </a:cubicBezTo>
                  <a:cubicBezTo>
                    <a:pt x="62" y="0"/>
                    <a:pt x="62" y="0"/>
                    <a:pt x="62" y="0"/>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sp>
          <p:nvSpPr>
            <p:cNvPr id="16" name="Freeform 6"/>
            <p:cNvSpPr/>
            <p:nvPr/>
          </p:nvSpPr>
          <p:spPr bwMode="auto">
            <a:xfrm>
              <a:off x="8665513" y="2574925"/>
              <a:ext cx="1044575" cy="847725"/>
            </a:xfrm>
            <a:custGeom>
              <a:avLst/>
              <a:gdLst>
                <a:gd name="T0" fmla="*/ 35 w 81"/>
                <a:gd name="T1" fmla="*/ 53 h 65"/>
                <a:gd name="T2" fmla="*/ 46 w 81"/>
                <a:gd name="T3" fmla="*/ 42 h 65"/>
                <a:gd name="T4" fmla="*/ 0 w 81"/>
                <a:gd name="T5" fmla="*/ 0 h 65"/>
                <a:gd name="T6" fmla="*/ 21 w 81"/>
                <a:gd name="T7" fmla="*/ 0 h 65"/>
                <a:gd name="T8" fmla="*/ 57 w 81"/>
                <a:gd name="T9" fmla="*/ 31 h 65"/>
                <a:gd name="T10" fmla="*/ 70 w 81"/>
                <a:gd name="T11" fmla="*/ 21 h 65"/>
                <a:gd name="T12" fmla="*/ 81 w 81"/>
                <a:gd name="T13" fmla="*/ 65 h 65"/>
                <a:gd name="T14" fmla="*/ 35 w 81"/>
                <a:gd name="T15" fmla="*/ 53 h 65"/>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81" h="65">
                  <a:moveTo>
                    <a:pt x="35" y="53"/>
                  </a:moveTo>
                  <a:cubicBezTo>
                    <a:pt x="40" y="48"/>
                    <a:pt x="41" y="47"/>
                    <a:pt x="46" y="42"/>
                  </a:cubicBezTo>
                  <a:cubicBezTo>
                    <a:pt x="8" y="0"/>
                    <a:pt x="8" y="0"/>
                    <a:pt x="0" y="0"/>
                  </a:cubicBezTo>
                  <a:cubicBezTo>
                    <a:pt x="21" y="0"/>
                    <a:pt x="21" y="0"/>
                    <a:pt x="21" y="0"/>
                  </a:cubicBezTo>
                  <a:cubicBezTo>
                    <a:pt x="31" y="1"/>
                    <a:pt x="36" y="7"/>
                    <a:pt x="57" y="31"/>
                  </a:cubicBezTo>
                  <a:cubicBezTo>
                    <a:pt x="63" y="27"/>
                    <a:pt x="64" y="26"/>
                    <a:pt x="70" y="21"/>
                  </a:cubicBezTo>
                  <a:cubicBezTo>
                    <a:pt x="72" y="40"/>
                    <a:pt x="76" y="55"/>
                    <a:pt x="81" y="65"/>
                  </a:cubicBezTo>
                  <a:cubicBezTo>
                    <a:pt x="61" y="61"/>
                    <a:pt x="52" y="58"/>
                    <a:pt x="35" y="53"/>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grpSp>
      <p:grpSp>
        <p:nvGrpSpPr>
          <p:cNvPr id="17" name="Group 31"/>
          <p:cNvGrpSpPr/>
          <p:nvPr/>
        </p:nvGrpSpPr>
        <p:grpSpPr>
          <a:xfrm>
            <a:off x="7092594" y="2594809"/>
            <a:ext cx="1360717" cy="662708"/>
            <a:chOff x="9606900" y="3395663"/>
            <a:chExt cx="1843087" cy="901700"/>
          </a:xfrm>
          <a:solidFill>
            <a:srgbClr val="00B0F0"/>
          </a:solidFill>
        </p:grpSpPr>
        <p:sp>
          <p:nvSpPr>
            <p:cNvPr id="18" name="Freeform 7"/>
            <p:cNvSpPr/>
            <p:nvPr/>
          </p:nvSpPr>
          <p:spPr bwMode="auto">
            <a:xfrm>
              <a:off x="9606900" y="3500438"/>
              <a:ext cx="1108075" cy="796925"/>
            </a:xfrm>
            <a:custGeom>
              <a:avLst/>
              <a:gdLst>
                <a:gd name="T0" fmla="*/ 65 w 86"/>
                <a:gd name="T1" fmla="*/ 61 h 61"/>
                <a:gd name="T2" fmla="*/ 48 w 86"/>
                <a:gd name="T3" fmla="*/ 54 h 61"/>
                <a:gd name="T4" fmla="*/ 6 w 86"/>
                <a:gd name="T5" fmla="*/ 11 h 61"/>
                <a:gd name="T6" fmla="*/ 10 w 86"/>
                <a:gd name="T7" fmla="*/ 0 h 61"/>
                <a:gd name="T8" fmla="*/ 54 w 86"/>
                <a:gd name="T9" fmla="*/ 38 h 61"/>
                <a:gd name="T10" fmla="*/ 86 w 86"/>
                <a:gd name="T11" fmla="*/ 60 h 61"/>
                <a:gd name="T12" fmla="*/ 65 w 86"/>
                <a:gd name="T13" fmla="*/ 61 h 61"/>
              </a:gdLst>
              <a:ahLst/>
              <a:cxnLst>
                <a:cxn ang="0">
                  <a:pos x="T0" y="T1"/>
                </a:cxn>
                <a:cxn ang="0">
                  <a:pos x="T2" y="T3"/>
                </a:cxn>
                <a:cxn ang="0">
                  <a:pos x="T4" y="T5"/>
                </a:cxn>
                <a:cxn ang="0">
                  <a:pos x="T6" y="T7"/>
                </a:cxn>
                <a:cxn ang="0">
                  <a:pos x="T8" y="T9"/>
                </a:cxn>
                <a:cxn ang="0">
                  <a:pos x="T10" y="T11"/>
                </a:cxn>
                <a:cxn ang="0">
                  <a:pos x="T12" y="T13"/>
                </a:cxn>
              </a:cxnLst>
              <a:rect l="0" t="0" r="r" b="b"/>
              <a:pathLst>
                <a:path w="86" h="61">
                  <a:moveTo>
                    <a:pt x="65" y="61"/>
                  </a:moveTo>
                  <a:cubicBezTo>
                    <a:pt x="62" y="61"/>
                    <a:pt x="56" y="61"/>
                    <a:pt x="48" y="54"/>
                  </a:cubicBezTo>
                  <a:cubicBezTo>
                    <a:pt x="33" y="41"/>
                    <a:pt x="21" y="24"/>
                    <a:pt x="6" y="11"/>
                  </a:cubicBezTo>
                  <a:cubicBezTo>
                    <a:pt x="0" y="5"/>
                    <a:pt x="4" y="0"/>
                    <a:pt x="10" y="0"/>
                  </a:cubicBezTo>
                  <a:cubicBezTo>
                    <a:pt x="19" y="0"/>
                    <a:pt x="43" y="25"/>
                    <a:pt x="54" y="38"/>
                  </a:cubicBezTo>
                  <a:cubicBezTo>
                    <a:pt x="65" y="50"/>
                    <a:pt x="75" y="60"/>
                    <a:pt x="86" y="60"/>
                  </a:cubicBezTo>
                  <a:cubicBezTo>
                    <a:pt x="65" y="61"/>
                    <a:pt x="65" y="61"/>
                    <a:pt x="65" y="61"/>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sp>
          <p:nvSpPr>
            <p:cNvPr id="19" name="Freeform 8"/>
            <p:cNvSpPr/>
            <p:nvPr/>
          </p:nvSpPr>
          <p:spPr bwMode="auto">
            <a:xfrm>
              <a:off x="10445100" y="3395663"/>
              <a:ext cx="1004887" cy="901700"/>
            </a:xfrm>
            <a:custGeom>
              <a:avLst/>
              <a:gdLst>
                <a:gd name="T0" fmla="*/ 32 w 78"/>
                <a:gd name="T1" fmla="*/ 15 h 69"/>
                <a:gd name="T2" fmla="*/ 44 w 78"/>
                <a:gd name="T3" fmla="*/ 25 h 69"/>
                <a:gd name="T4" fmla="*/ 0 w 78"/>
                <a:gd name="T5" fmla="*/ 69 h 69"/>
                <a:gd name="T6" fmla="*/ 21 w 78"/>
                <a:gd name="T7" fmla="*/ 68 h 69"/>
                <a:gd name="T8" fmla="*/ 56 w 78"/>
                <a:gd name="T9" fmla="*/ 35 h 69"/>
                <a:gd name="T10" fmla="*/ 68 w 78"/>
                <a:gd name="T11" fmla="*/ 45 h 69"/>
                <a:gd name="T12" fmla="*/ 78 w 78"/>
                <a:gd name="T13" fmla="*/ 0 h 69"/>
                <a:gd name="T14" fmla="*/ 32 w 78"/>
                <a:gd name="T15" fmla="*/ 15 h 69"/>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78" h="69">
                  <a:moveTo>
                    <a:pt x="32" y="15"/>
                  </a:moveTo>
                  <a:cubicBezTo>
                    <a:pt x="37" y="19"/>
                    <a:pt x="39" y="21"/>
                    <a:pt x="44" y="25"/>
                  </a:cubicBezTo>
                  <a:cubicBezTo>
                    <a:pt x="7" y="69"/>
                    <a:pt x="7" y="69"/>
                    <a:pt x="0" y="69"/>
                  </a:cubicBezTo>
                  <a:cubicBezTo>
                    <a:pt x="21" y="68"/>
                    <a:pt x="21" y="68"/>
                    <a:pt x="21" y="68"/>
                  </a:cubicBezTo>
                  <a:cubicBezTo>
                    <a:pt x="30" y="67"/>
                    <a:pt x="36" y="60"/>
                    <a:pt x="56" y="35"/>
                  </a:cubicBezTo>
                  <a:cubicBezTo>
                    <a:pt x="61" y="40"/>
                    <a:pt x="63" y="41"/>
                    <a:pt x="68" y="45"/>
                  </a:cubicBezTo>
                  <a:cubicBezTo>
                    <a:pt x="69" y="26"/>
                    <a:pt x="73" y="11"/>
                    <a:pt x="78" y="0"/>
                  </a:cubicBezTo>
                  <a:cubicBezTo>
                    <a:pt x="58" y="6"/>
                    <a:pt x="49" y="9"/>
                    <a:pt x="32" y="15"/>
                  </a:cubicBezTo>
                </a:path>
              </a:pathLst>
            </a:custGeom>
            <a:grpFill/>
            <a:ln>
              <a:noFill/>
            </a:ln>
          </p:spPr>
          <p:txBody>
            <a:bodyPr vert="horz" wrap="square" lIns="91440" tIns="45720" rIns="91440" bIns="45720" numCol="1" anchor="t" anchorCtr="0" compatLnSpc="1"/>
            <a:lstStyle/>
            <a:p>
              <a:endParaRPr lang="en-US" dirty="0">
                <a:latin typeface="微软雅黑" panose="020B0503020204020204" pitchFamily="34" charset="-122"/>
                <a:ea typeface="微软雅黑" panose="020B0503020204020204" pitchFamily="34" charset="-122"/>
              </a:endParaRPr>
            </a:p>
          </p:txBody>
        </p:sp>
      </p:grpSp>
      <p:sp>
        <p:nvSpPr>
          <p:cNvPr id="20" name="Freeform 20"/>
          <p:cNvSpPr/>
          <p:nvPr/>
        </p:nvSpPr>
        <p:spPr>
          <a:xfrm>
            <a:off x="797074" y="2452461"/>
            <a:ext cx="850497" cy="84666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2700" dirty="0">
                <a:latin typeface="微软雅黑" panose="020B0503020204020204" pitchFamily="34" charset="-122"/>
                <a:ea typeface="微软雅黑" panose="020B0503020204020204" pitchFamily="34" charset="-122"/>
              </a:rPr>
              <a:t>d</a:t>
            </a:r>
          </a:p>
        </p:txBody>
      </p:sp>
      <p:sp>
        <p:nvSpPr>
          <p:cNvPr id="21" name="Freeform 21"/>
          <p:cNvSpPr/>
          <p:nvPr/>
        </p:nvSpPr>
        <p:spPr>
          <a:xfrm>
            <a:off x="2083764" y="1947052"/>
            <a:ext cx="850497" cy="84666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2700" dirty="0">
                <a:latin typeface="微软雅黑" panose="020B0503020204020204" pitchFamily="34" charset="-122"/>
                <a:ea typeface="微软雅黑" panose="020B0503020204020204" pitchFamily="34" charset="-122"/>
              </a:rPr>
              <a:t>H</a:t>
            </a:r>
          </a:p>
        </p:txBody>
      </p:sp>
      <p:sp>
        <p:nvSpPr>
          <p:cNvPr id="22" name="Freeform 22"/>
          <p:cNvSpPr/>
          <p:nvPr/>
        </p:nvSpPr>
        <p:spPr>
          <a:xfrm>
            <a:off x="3447606" y="2452461"/>
            <a:ext cx="850497" cy="84666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2700" dirty="0">
                <a:latin typeface="微软雅黑" panose="020B0503020204020204" pitchFamily="34" charset="-122"/>
                <a:ea typeface="微软雅黑" panose="020B0503020204020204" pitchFamily="34" charset="-122"/>
              </a:rPr>
              <a:t>X</a:t>
            </a:r>
          </a:p>
        </p:txBody>
      </p:sp>
      <p:sp>
        <p:nvSpPr>
          <p:cNvPr id="23" name="Freeform 23"/>
          <p:cNvSpPr/>
          <p:nvPr/>
        </p:nvSpPr>
        <p:spPr>
          <a:xfrm>
            <a:off x="4734296" y="1947052"/>
            <a:ext cx="850497" cy="84666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2700" dirty="0">
                <a:latin typeface="微软雅黑" panose="020B0503020204020204" pitchFamily="34" charset="-122"/>
                <a:ea typeface="微软雅黑" panose="020B0503020204020204" pitchFamily="34" charset="-122"/>
              </a:rPr>
              <a:t>C</a:t>
            </a:r>
          </a:p>
        </p:txBody>
      </p:sp>
      <p:sp>
        <p:nvSpPr>
          <p:cNvPr id="24" name="Freeform 24"/>
          <p:cNvSpPr/>
          <p:nvPr/>
        </p:nvSpPr>
        <p:spPr>
          <a:xfrm>
            <a:off x="6043774" y="2452461"/>
            <a:ext cx="850497" cy="84666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2700" dirty="0">
                <a:latin typeface="微软雅黑" panose="020B0503020204020204" pitchFamily="34" charset="-122"/>
                <a:ea typeface="微软雅黑" panose="020B0503020204020204" pitchFamily="34" charset="-122"/>
              </a:rPr>
              <a:t>V</a:t>
            </a:r>
          </a:p>
        </p:txBody>
      </p:sp>
      <p:sp>
        <p:nvSpPr>
          <p:cNvPr id="25" name="Freeform 25"/>
          <p:cNvSpPr/>
          <p:nvPr/>
        </p:nvSpPr>
        <p:spPr>
          <a:xfrm>
            <a:off x="7330464" y="1947052"/>
            <a:ext cx="850497" cy="846665"/>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2700" dirty="0">
                <a:latin typeface="微软雅黑" panose="020B0503020204020204" pitchFamily="34" charset="-122"/>
                <a:ea typeface="微软雅黑" panose="020B0503020204020204" pitchFamily="34" charset="-122"/>
              </a:rPr>
              <a:t>B</a:t>
            </a:r>
          </a:p>
        </p:txBody>
      </p:sp>
      <p:sp>
        <p:nvSpPr>
          <p:cNvPr id="26" name="Freeform 38"/>
          <p:cNvSpPr/>
          <p:nvPr/>
        </p:nvSpPr>
        <p:spPr>
          <a:xfrm>
            <a:off x="1073662" y="3158157"/>
            <a:ext cx="298094" cy="296751"/>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1000" b="1" dirty="0">
                <a:latin typeface="微软雅黑" panose="020B0503020204020204" pitchFamily="34" charset="-122"/>
                <a:ea typeface="微软雅黑" panose="020B0503020204020204" pitchFamily="34" charset="-122"/>
              </a:rPr>
              <a:t>01</a:t>
            </a:r>
          </a:p>
        </p:txBody>
      </p:sp>
      <p:sp>
        <p:nvSpPr>
          <p:cNvPr id="27" name="Freeform 39"/>
          <p:cNvSpPr/>
          <p:nvPr/>
        </p:nvSpPr>
        <p:spPr>
          <a:xfrm>
            <a:off x="3720086" y="3158157"/>
            <a:ext cx="298094" cy="296751"/>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1000" b="1" dirty="0">
                <a:latin typeface="微软雅黑" panose="020B0503020204020204" pitchFamily="34" charset="-122"/>
                <a:ea typeface="微软雅黑" panose="020B0503020204020204" pitchFamily="34" charset="-122"/>
              </a:rPr>
              <a:t>03</a:t>
            </a:r>
          </a:p>
        </p:txBody>
      </p:sp>
      <p:sp>
        <p:nvSpPr>
          <p:cNvPr id="28" name="Freeform 40"/>
          <p:cNvSpPr/>
          <p:nvPr/>
        </p:nvSpPr>
        <p:spPr>
          <a:xfrm>
            <a:off x="6319976" y="3158157"/>
            <a:ext cx="298094" cy="296751"/>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1000" b="1" dirty="0">
                <a:latin typeface="微软雅黑" panose="020B0503020204020204" pitchFamily="34" charset="-122"/>
                <a:ea typeface="微软雅黑" panose="020B0503020204020204" pitchFamily="34" charset="-122"/>
              </a:rPr>
              <a:t>05</a:t>
            </a:r>
          </a:p>
        </p:txBody>
      </p:sp>
      <p:sp>
        <p:nvSpPr>
          <p:cNvPr id="29" name="Freeform 41"/>
          <p:cNvSpPr/>
          <p:nvPr/>
        </p:nvSpPr>
        <p:spPr>
          <a:xfrm>
            <a:off x="2357616" y="1798677"/>
            <a:ext cx="298094" cy="296751"/>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1000" b="1" dirty="0">
                <a:latin typeface="微软雅黑" panose="020B0503020204020204" pitchFamily="34" charset="-122"/>
                <a:ea typeface="微软雅黑" panose="020B0503020204020204" pitchFamily="34" charset="-122"/>
              </a:rPr>
              <a:t>02</a:t>
            </a:r>
          </a:p>
        </p:txBody>
      </p:sp>
      <p:sp>
        <p:nvSpPr>
          <p:cNvPr id="30" name="Freeform 42"/>
          <p:cNvSpPr/>
          <p:nvPr/>
        </p:nvSpPr>
        <p:spPr>
          <a:xfrm>
            <a:off x="5010497" y="1798677"/>
            <a:ext cx="298094" cy="296751"/>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1000" b="1" dirty="0">
                <a:latin typeface="微软雅黑" panose="020B0503020204020204" pitchFamily="34" charset="-122"/>
                <a:ea typeface="微软雅黑" panose="020B0503020204020204" pitchFamily="34" charset="-122"/>
              </a:rPr>
              <a:t>04</a:t>
            </a:r>
          </a:p>
        </p:txBody>
      </p:sp>
      <p:sp>
        <p:nvSpPr>
          <p:cNvPr id="31" name="Freeform 43"/>
          <p:cNvSpPr/>
          <p:nvPr/>
        </p:nvSpPr>
        <p:spPr>
          <a:xfrm>
            <a:off x="7618630" y="1798677"/>
            <a:ext cx="298094" cy="296751"/>
          </a:xfrm>
          <a:custGeom>
            <a:avLst/>
            <a:gdLst>
              <a:gd name="connsiteX0" fmla="*/ 1399387 w 3529838"/>
              <a:gd name="connsiteY0" fmla="*/ 1474949 h 3656018"/>
              <a:gd name="connsiteX1" fmla="*/ 3529838 w 3529838"/>
              <a:gd name="connsiteY1" fmla="*/ 1474949 h 3656018"/>
              <a:gd name="connsiteX2" fmla="*/ 3529838 w 3529838"/>
              <a:gd name="connsiteY2" fmla="*/ 3656018 h 3656018"/>
              <a:gd name="connsiteX3" fmla="*/ 1399387 w 3529838"/>
              <a:gd name="connsiteY3" fmla="*/ 3656018 h 3656018"/>
              <a:gd name="connsiteX4" fmla="*/ 575998 w 3529838"/>
              <a:gd name="connsiteY4" fmla="*/ 0 h 3656018"/>
              <a:gd name="connsiteX5" fmla="*/ 682386 w 3529838"/>
              <a:gd name="connsiteY5" fmla="*/ 44068 h 3656018"/>
              <a:gd name="connsiteX6" fmla="*/ 1107929 w 3529838"/>
              <a:gd name="connsiteY6" fmla="*/ 469610 h 3656018"/>
              <a:gd name="connsiteX7" fmla="*/ 1107929 w 3529838"/>
              <a:gd name="connsiteY7" fmla="*/ 682387 h 3656018"/>
              <a:gd name="connsiteX8" fmla="*/ 682386 w 3529838"/>
              <a:gd name="connsiteY8" fmla="*/ 1107930 h 3656018"/>
              <a:gd name="connsiteX9" fmla="*/ 469610 w 3529838"/>
              <a:gd name="connsiteY9" fmla="*/ 1107930 h 3656018"/>
              <a:gd name="connsiteX10" fmla="*/ 44067 w 3529838"/>
              <a:gd name="connsiteY10" fmla="*/ 682387 h 3656018"/>
              <a:gd name="connsiteX11" fmla="*/ 44067 w 3529838"/>
              <a:gd name="connsiteY11" fmla="*/ 469610 h 3656018"/>
              <a:gd name="connsiteX12" fmla="*/ 469610 w 3529838"/>
              <a:gd name="connsiteY12" fmla="*/ 44068 h 3656018"/>
              <a:gd name="connsiteX13" fmla="*/ 575998 w 3529838"/>
              <a:gd name="connsiteY13" fmla="*/ 0 h 3656018"/>
              <a:gd name="connsiteX0-1" fmla="*/ 1399387 w 3529838"/>
              <a:gd name="connsiteY0-2" fmla="*/ 1474949 h 3656018"/>
              <a:gd name="connsiteX1-3" fmla="*/ 3529838 w 3529838"/>
              <a:gd name="connsiteY1-4" fmla="*/ 1474949 h 3656018"/>
              <a:gd name="connsiteX2-5" fmla="*/ 1399387 w 3529838"/>
              <a:gd name="connsiteY2-6" fmla="*/ 3656018 h 3656018"/>
              <a:gd name="connsiteX3-7" fmla="*/ 1399387 w 3529838"/>
              <a:gd name="connsiteY3-8" fmla="*/ 1474949 h 3656018"/>
              <a:gd name="connsiteX4-9" fmla="*/ 575998 w 3529838"/>
              <a:gd name="connsiteY4-10" fmla="*/ 0 h 3656018"/>
              <a:gd name="connsiteX5-11" fmla="*/ 682386 w 3529838"/>
              <a:gd name="connsiteY5-12" fmla="*/ 44068 h 3656018"/>
              <a:gd name="connsiteX6-13" fmla="*/ 1107929 w 3529838"/>
              <a:gd name="connsiteY6-14" fmla="*/ 469610 h 3656018"/>
              <a:gd name="connsiteX7-15" fmla="*/ 1107929 w 3529838"/>
              <a:gd name="connsiteY7-16" fmla="*/ 682387 h 3656018"/>
              <a:gd name="connsiteX8-17" fmla="*/ 682386 w 3529838"/>
              <a:gd name="connsiteY8-18" fmla="*/ 1107930 h 3656018"/>
              <a:gd name="connsiteX9-19" fmla="*/ 469610 w 3529838"/>
              <a:gd name="connsiteY9-20" fmla="*/ 1107930 h 3656018"/>
              <a:gd name="connsiteX10-21" fmla="*/ 44067 w 3529838"/>
              <a:gd name="connsiteY10-22" fmla="*/ 682387 h 3656018"/>
              <a:gd name="connsiteX11-23" fmla="*/ 44067 w 3529838"/>
              <a:gd name="connsiteY11-24" fmla="*/ 469610 h 3656018"/>
              <a:gd name="connsiteX12-25" fmla="*/ 469610 w 3529838"/>
              <a:gd name="connsiteY12-26" fmla="*/ 44068 h 3656018"/>
              <a:gd name="connsiteX13-27" fmla="*/ 575998 w 3529838"/>
              <a:gd name="connsiteY13-28" fmla="*/ 0 h 3656018"/>
              <a:gd name="connsiteX0-29" fmla="*/ 1399387 w 1399387"/>
              <a:gd name="connsiteY0-30" fmla="*/ 1474949 h 3656018"/>
              <a:gd name="connsiteX1-31" fmla="*/ 1399387 w 1399387"/>
              <a:gd name="connsiteY1-32" fmla="*/ 3656018 h 3656018"/>
              <a:gd name="connsiteX2-33" fmla="*/ 1399387 w 1399387"/>
              <a:gd name="connsiteY2-34" fmla="*/ 1474949 h 3656018"/>
              <a:gd name="connsiteX3-35" fmla="*/ 575998 w 1399387"/>
              <a:gd name="connsiteY3-36" fmla="*/ 0 h 3656018"/>
              <a:gd name="connsiteX4-37" fmla="*/ 682386 w 1399387"/>
              <a:gd name="connsiteY4-38" fmla="*/ 44068 h 3656018"/>
              <a:gd name="connsiteX5-39" fmla="*/ 1107929 w 1399387"/>
              <a:gd name="connsiteY5-40" fmla="*/ 469610 h 3656018"/>
              <a:gd name="connsiteX6-41" fmla="*/ 1107929 w 1399387"/>
              <a:gd name="connsiteY6-42" fmla="*/ 682387 h 3656018"/>
              <a:gd name="connsiteX7-43" fmla="*/ 682386 w 1399387"/>
              <a:gd name="connsiteY7-44" fmla="*/ 1107930 h 3656018"/>
              <a:gd name="connsiteX8-45" fmla="*/ 469610 w 1399387"/>
              <a:gd name="connsiteY8-46" fmla="*/ 1107930 h 3656018"/>
              <a:gd name="connsiteX9-47" fmla="*/ 44067 w 1399387"/>
              <a:gd name="connsiteY9-48" fmla="*/ 682387 h 3656018"/>
              <a:gd name="connsiteX10-49" fmla="*/ 44067 w 1399387"/>
              <a:gd name="connsiteY10-50" fmla="*/ 469610 h 3656018"/>
              <a:gd name="connsiteX11-51" fmla="*/ 469610 w 1399387"/>
              <a:gd name="connsiteY11-52" fmla="*/ 44068 h 3656018"/>
              <a:gd name="connsiteX12-53" fmla="*/ 575998 w 1399387"/>
              <a:gd name="connsiteY12-54" fmla="*/ 0 h 3656018"/>
              <a:gd name="connsiteX0-55" fmla="*/ 575998 w 1151996"/>
              <a:gd name="connsiteY0-56" fmla="*/ 0 h 1151997"/>
              <a:gd name="connsiteX1-57" fmla="*/ 682386 w 1151996"/>
              <a:gd name="connsiteY1-58" fmla="*/ 44068 h 1151997"/>
              <a:gd name="connsiteX2-59" fmla="*/ 1107929 w 1151996"/>
              <a:gd name="connsiteY2-60" fmla="*/ 469610 h 1151997"/>
              <a:gd name="connsiteX3-61" fmla="*/ 1107929 w 1151996"/>
              <a:gd name="connsiteY3-62" fmla="*/ 682387 h 1151997"/>
              <a:gd name="connsiteX4-63" fmla="*/ 682386 w 1151996"/>
              <a:gd name="connsiteY4-64" fmla="*/ 1107930 h 1151997"/>
              <a:gd name="connsiteX5-65" fmla="*/ 469610 w 1151996"/>
              <a:gd name="connsiteY5-66" fmla="*/ 1107930 h 1151997"/>
              <a:gd name="connsiteX6-67" fmla="*/ 44067 w 1151996"/>
              <a:gd name="connsiteY6-68" fmla="*/ 682387 h 1151997"/>
              <a:gd name="connsiteX7-69" fmla="*/ 44067 w 1151996"/>
              <a:gd name="connsiteY7-70" fmla="*/ 469610 h 1151997"/>
              <a:gd name="connsiteX8-71" fmla="*/ 469610 w 1151996"/>
              <a:gd name="connsiteY8-72" fmla="*/ 44068 h 1151997"/>
              <a:gd name="connsiteX9-73" fmla="*/ 575998 w 1151996"/>
              <a:gd name="connsiteY9-74" fmla="*/ 0 h 1151997"/>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151996" h="1151997">
                <a:moveTo>
                  <a:pt x="575998" y="0"/>
                </a:moveTo>
                <a:cubicBezTo>
                  <a:pt x="614503" y="0"/>
                  <a:pt x="653008" y="14689"/>
                  <a:pt x="682386" y="44068"/>
                </a:cubicBezTo>
                <a:lnTo>
                  <a:pt x="1107929" y="469610"/>
                </a:lnTo>
                <a:cubicBezTo>
                  <a:pt x="1166686" y="528367"/>
                  <a:pt x="1166686" y="623630"/>
                  <a:pt x="1107929" y="682387"/>
                </a:cubicBezTo>
                <a:lnTo>
                  <a:pt x="682386" y="1107930"/>
                </a:lnTo>
                <a:cubicBezTo>
                  <a:pt x="623629" y="1166687"/>
                  <a:pt x="528367" y="1166687"/>
                  <a:pt x="469610" y="1107930"/>
                </a:cubicBezTo>
                <a:lnTo>
                  <a:pt x="44067" y="682387"/>
                </a:lnTo>
                <a:cubicBezTo>
                  <a:pt x="-14690" y="623630"/>
                  <a:pt x="-14690" y="528367"/>
                  <a:pt x="44067" y="469610"/>
                </a:cubicBezTo>
                <a:lnTo>
                  <a:pt x="469610" y="44068"/>
                </a:lnTo>
                <a:cubicBezTo>
                  <a:pt x="498988" y="14689"/>
                  <a:pt x="537493" y="0"/>
                  <a:pt x="575998" y="0"/>
                </a:cubicBezTo>
                <a:close/>
              </a:path>
            </a:pathLst>
          </a:cu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r>
              <a:rPr lang="en-US" sz="1000" b="1" dirty="0">
                <a:latin typeface="微软雅黑" panose="020B0503020204020204" pitchFamily="34" charset="-122"/>
                <a:ea typeface="微软雅黑" panose="020B0503020204020204" pitchFamily="34" charset="-122"/>
              </a:rPr>
              <a:t>06</a:t>
            </a:r>
          </a:p>
        </p:txBody>
      </p:sp>
      <p:grpSp>
        <p:nvGrpSpPr>
          <p:cNvPr id="32" name="组合 31"/>
          <p:cNvGrpSpPr/>
          <p:nvPr/>
        </p:nvGrpSpPr>
        <p:grpSpPr>
          <a:xfrm>
            <a:off x="3009083" y="3612461"/>
            <a:ext cx="1726161" cy="542526"/>
            <a:chOff x="4074511" y="4872895"/>
            <a:chExt cx="2338080" cy="738177"/>
          </a:xfrm>
        </p:grpSpPr>
        <p:sp>
          <p:nvSpPr>
            <p:cNvPr id="33" name="TextBox 13"/>
            <p:cNvSpPr txBox="1"/>
            <p:nvPr/>
          </p:nvSpPr>
          <p:spPr>
            <a:xfrm>
              <a:off x="4074511" y="4872895"/>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4" name="TextBox 13"/>
            <p:cNvSpPr txBox="1"/>
            <p:nvPr/>
          </p:nvSpPr>
          <p:spPr>
            <a:xfrm>
              <a:off x="4078592" y="5158800"/>
              <a:ext cx="2333999"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5" name="组合 34"/>
          <p:cNvGrpSpPr/>
          <p:nvPr/>
        </p:nvGrpSpPr>
        <p:grpSpPr>
          <a:xfrm>
            <a:off x="373677" y="3612461"/>
            <a:ext cx="1726161" cy="542526"/>
            <a:chOff x="484373" y="4932943"/>
            <a:chExt cx="2338080" cy="738177"/>
          </a:xfrm>
        </p:grpSpPr>
        <p:sp>
          <p:nvSpPr>
            <p:cNvPr id="36" name="TextBox 13"/>
            <p:cNvSpPr txBox="1"/>
            <p:nvPr/>
          </p:nvSpPr>
          <p:spPr>
            <a:xfrm>
              <a:off x="484373" y="4932943"/>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TextBox 13"/>
            <p:cNvSpPr txBox="1"/>
            <p:nvPr/>
          </p:nvSpPr>
          <p:spPr>
            <a:xfrm>
              <a:off x="488454" y="5218848"/>
              <a:ext cx="2333999"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8" name="组合 37"/>
          <p:cNvGrpSpPr/>
          <p:nvPr/>
        </p:nvGrpSpPr>
        <p:grpSpPr>
          <a:xfrm>
            <a:off x="5644488" y="3612461"/>
            <a:ext cx="1726161" cy="542526"/>
            <a:chOff x="7591014" y="4957546"/>
            <a:chExt cx="2338080" cy="738177"/>
          </a:xfrm>
        </p:grpSpPr>
        <p:sp>
          <p:nvSpPr>
            <p:cNvPr id="39" name="TextBox 13"/>
            <p:cNvSpPr txBox="1"/>
            <p:nvPr/>
          </p:nvSpPr>
          <p:spPr>
            <a:xfrm>
              <a:off x="7591014" y="4957546"/>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40" name="TextBox 13"/>
            <p:cNvSpPr txBox="1"/>
            <p:nvPr/>
          </p:nvSpPr>
          <p:spPr>
            <a:xfrm>
              <a:off x="7595095" y="5243451"/>
              <a:ext cx="2333999"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1" name="组合 40"/>
          <p:cNvGrpSpPr/>
          <p:nvPr/>
        </p:nvGrpSpPr>
        <p:grpSpPr>
          <a:xfrm>
            <a:off x="4232388" y="1123002"/>
            <a:ext cx="1726161" cy="542526"/>
            <a:chOff x="4074511" y="4872895"/>
            <a:chExt cx="2338080" cy="738177"/>
          </a:xfrm>
        </p:grpSpPr>
        <p:sp>
          <p:nvSpPr>
            <p:cNvPr id="42" name="TextBox 13"/>
            <p:cNvSpPr txBox="1"/>
            <p:nvPr/>
          </p:nvSpPr>
          <p:spPr>
            <a:xfrm>
              <a:off x="4074511" y="4872895"/>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单击编辑标题</a:t>
              </a:r>
              <a:endParaRPr lang="en-US" sz="1200" b="1"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3" name="TextBox 13"/>
            <p:cNvSpPr txBox="1"/>
            <p:nvPr/>
          </p:nvSpPr>
          <p:spPr>
            <a:xfrm>
              <a:off x="4078592" y="5158800"/>
              <a:ext cx="2333999"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44" name="组合 43"/>
          <p:cNvGrpSpPr/>
          <p:nvPr/>
        </p:nvGrpSpPr>
        <p:grpSpPr>
          <a:xfrm>
            <a:off x="1596982" y="1123003"/>
            <a:ext cx="1726161" cy="542526"/>
            <a:chOff x="484373" y="4932943"/>
            <a:chExt cx="2338080" cy="738177"/>
          </a:xfrm>
        </p:grpSpPr>
        <p:sp>
          <p:nvSpPr>
            <p:cNvPr id="45" name="TextBox 13"/>
            <p:cNvSpPr txBox="1"/>
            <p:nvPr/>
          </p:nvSpPr>
          <p:spPr>
            <a:xfrm>
              <a:off x="484373" y="4932943"/>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单击编辑标题</a:t>
              </a:r>
              <a:endParaRPr lang="en-US" sz="1200" b="1"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6" name="TextBox 13"/>
            <p:cNvSpPr txBox="1"/>
            <p:nvPr/>
          </p:nvSpPr>
          <p:spPr>
            <a:xfrm>
              <a:off x="488454" y="5218848"/>
              <a:ext cx="2333999"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47" name="组合 46"/>
          <p:cNvGrpSpPr/>
          <p:nvPr/>
        </p:nvGrpSpPr>
        <p:grpSpPr>
          <a:xfrm>
            <a:off x="6867792" y="1123002"/>
            <a:ext cx="1726161" cy="542526"/>
            <a:chOff x="7591014" y="4957546"/>
            <a:chExt cx="2338080" cy="738177"/>
          </a:xfrm>
        </p:grpSpPr>
        <p:sp>
          <p:nvSpPr>
            <p:cNvPr id="48" name="TextBox 13"/>
            <p:cNvSpPr txBox="1"/>
            <p:nvPr/>
          </p:nvSpPr>
          <p:spPr>
            <a:xfrm>
              <a:off x="7591014" y="4957546"/>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单击编辑标题</a:t>
              </a:r>
              <a:endParaRPr lang="en-US" sz="1200" b="1"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9" name="TextBox 13"/>
            <p:cNvSpPr txBox="1"/>
            <p:nvPr/>
          </p:nvSpPr>
          <p:spPr>
            <a:xfrm>
              <a:off x="7595095" y="5243451"/>
              <a:ext cx="2333999"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50" name="矩形: 剪去单角 49"/>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1" name="矩形: 剪去单角 50"/>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52"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关键技术与步骤</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1000"/>
                                        <p:tgtEl>
                                          <p:spTgt spid="2"/>
                                        </p:tgtEl>
                                      </p:cBhvr>
                                    </p:animEffect>
                                    <p:anim calcmode="lin" valueType="num">
                                      <p:cBhvr>
                                        <p:cTn id="8" dur="1000" fill="hold"/>
                                        <p:tgtEl>
                                          <p:spTgt spid="2"/>
                                        </p:tgtEl>
                                        <p:attrNameLst>
                                          <p:attrName>ppt_x</p:attrName>
                                        </p:attrNameLst>
                                      </p:cBhvr>
                                      <p:tavLst>
                                        <p:tav tm="0">
                                          <p:val>
                                            <p:strVal val="#ppt_x"/>
                                          </p:val>
                                        </p:tav>
                                        <p:tav tm="100000">
                                          <p:val>
                                            <p:strVal val="#ppt_x"/>
                                          </p:val>
                                        </p:tav>
                                      </p:tavLst>
                                    </p:anim>
                                    <p:anim calcmode="lin" valueType="num">
                                      <p:cBhvr>
                                        <p:cTn id="9" dur="1000" fill="hold"/>
                                        <p:tgtEl>
                                          <p:spTgt spid="2"/>
                                        </p:tgtEl>
                                        <p:attrNameLst>
                                          <p:attrName>ppt_y</p:attrName>
                                        </p:attrNameLst>
                                      </p:cBhvr>
                                      <p:tavLst>
                                        <p:tav tm="0">
                                          <p:val>
                                            <p:strVal val="#ppt_y+.1"/>
                                          </p:val>
                                        </p:tav>
                                        <p:tav tm="100000">
                                          <p:val>
                                            <p:strVal val="#ppt_y"/>
                                          </p:val>
                                        </p:tav>
                                      </p:tavLst>
                                    </p:anim>
                                  </p:childTnLst>
                                </p:cTn>
                              </p:par>
                              <p:par>
                                <p:cTn id="10" presetID="42" presetClass="entr" presetSubtype="0" fill="hold" nodeType="withEffect">
                                  <p:stCondLst>
                                    <p:cond delay="0"/>
                                  </p:stCondLst>
                                  <p:childTnLst>
                                    <p:set>
                                      <p:cBhvr>
                                        <p:cTn id="11" dur="1" fill="hold">
                                          <p:stCondLst>
                                            <p:cond delay="0"/>
                                          </p:stCondLst>
                                        </p:cTn>
                                        <p:tgtEl>
                                          <p:spTgt spid="5"/>
                                        </p:tgtEl>
                                        <p:attrNameLst>
                                          <p:attrName>style.visibility</p:attrName>
                                        </p:attrNameLst>
                                      </p:cBhvr>
                                      <p:to>
                                        <p:strVal val="visible"/>
                                      </p:to>
                                    </p:set>
                                    <p:animEffect transition="in" filter="fade">
                                      <p:cBhvr>
                                        <p:cTn id="12" dur="1000"/>
                                        <p:tgtEl>
                                          <p:spTgt spid="5"/>
                                        </p:tgtEl>
                                      </p:cBhvr>
                                    </p:animEffect>
                                    <p:anim calcmode="lin" valueType="num">
                                      <p:cBhvr>
                                        <p:cTn id="13" dur="1000" fill="hold"/>
                                        <p:tgtEl>
                                          <p:spTgt spid="5"/>
                                        </p:tgtEl>
                                        <p:attrNameLst>
                                          <p:attrName>ppt_x</p:attrName>
                                        </p:attrNameLst>
                                      </p:cBhvr>
                                      <p:tavLst>
                                        <p:tav tm="0">
                                          <p:val>
                                            <p:strVal val="#ppt_x"/>
                                          </p:val>
                                        </p:tav>
                                        <p:tav tm="100000">
                                          <p:val>
                                            <p:strVal val="#ppt_x"/>
                                          </p:val>
                                        </p:tav>
                                      </p:tavLst>
                                    </p:anim>
                                    <p:anim calcmode="lin" valueType="num">
                                      <p:cBhvr>
                                        <p:cTn id="14" dur="1000" fill="hold"/>
                                        <p:tgtEl>
                                          <p:spTgt spid="5"/>
                                        </p:tgtEl>
                                        <p:attrNameLst>
                                          <p:attrName>ppt_y</p:attrName>
                                        </p:attrNameLst>
                                      </p:cBhvr>
                                      <p:tavLst>
                                        <p:tav tm="0">
                                          <p:val>
                                            <p:strVal val="#ppt_y+.1"/>
                                          </p:val>
                                        </p:tav>
                                        <p:tav tm="100000">
                                          <p:val>
                                            <p:strVal val="#ppt_y"/>
                                          </p:val>
                                        </p:tav>
                                      </p:tavLst>
                                    </p:anim>
                                  </p:childTnLst>
                                </p:cTn>
                              </p:par>
                              <p:par>
                                <p:cTn id="15" presetID="42" presetClass="entr" presetSubtype="0" fill="hold" nodeType="with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par>
                                <p:cTn id="20" presetID="42" presetClass="entr" presetSubtype="0" fill="hold" nodeType="withEffect">
                                  <p:stCondLst>
                                    <p:cond delay="0"/>
                                  </p:stCondLst>
                                  <p:childTnLst>
                                    <p:set>
                                      <p:cBhvr>
                                        <p:cTn id="21" dur="1" fill="hold">
                                          <p:stCondLst>
                                            <p:cond delay="0"/>
                                          </p:stCondLst>
                                        </p:cTn>
                                        <p:tgtEl>
                                          <p:spTgt spid="11"/>
                                        </p:tgtEl>
                                        <p:attrNameLst>
                                          <p:attrName>style.visibility</p:attrName>
                                        </p:attrNameLst>
                                      </p:cBhvr>
                                      <p:to>
                                        <p:strVal val="visible"/>
                                      </p:to>
                                    </p:set>
                                    <p:animEffect transition="in" filter="fade">
                                      <p:cBhvr>
                                        <p:cTn id="22" dur="1000"/>
                                        <p:tgtEl>
                                          <p:spTgt spid="11"/>
                                        </p:tgtEl>
                                      </p:cBhvr>
                                    </p:animEffect>
                                    <p:anim calcmode="lin" valueType="num">
                                      <p:cBhvr>
                                        <p:cTn id="23" dur="1000" fill="hold"/>
                                        <p:tgtEl>
                                          <p:spTgt spid="11"/>
                                        </p:tgtEl>
                                        <p:attrNameLst>
                                          <p:attrName>ppt_x</p:attrName>
                                        </p:attrNameLst>
                                      </p:cBhvr>
                                      <p:tavLst>
                                        <p:tav tm="0">
                                          <p:val>
                                            <p:strVal val="#ppt_x"/>
                                          </p:val>
                                        </p:tav>
                                        <p:tav tm="100000">
                                          <p:val>
                                            <p:strVal val="#ppt_x"/>
                                          </p:val>
                                        </p:tav>
                                      </p:tavLst>
                                    </p:anim>
                                    <p:anim calcmode="lin" valueType="num">
                                      <p:cBhvr>
                                        <p:cTn id="24" dur="1000" fill="hold"/>
                                        <p:tgtEl>
                                          <p:spTgt spid="11"/>
                                        </p:tgtEl>
                                        <p:attrNameLst>
                                          <p:attrName>ppt_y</p:attrName>
                                        </p:attrNameLst>
                                      </p:cBhvr>
                                      <p:tavLst>
                                        <p:tav tm="0">
                                          <p:val>
                                            <p:strVal val="#ppt_y+.1"/>
                                          </p:val>
                                        </p:tav>
                                        <p:tav tm="100000">
                                          <p:val>
                                            <p:strVal val="#ppt_y"/>
                                          </p:val>
                                        </p:tav>
                                      </p:tavLst>
                                    </p:anim>
                                  </p:childTnLst>
                                </p:cTn>
                              </p:par>
                              <p:par>
                                <p:cTn id="25" presetID="42" presetClass="entr" presetSubtype="0" fill="hold" nodeType="withEffect">
                                  <p:stCondLst>
                                    <p:cond delay="0"/>
                                  </p:stCondLst>
                                  <p:childTnLst>
                                    <p:set>
                                      <p:cBhvr>
                                        <p:cTn id="26" dur="1" fill="hold">
                                          <p:stCondLst>
                                            <p:cond delay="0"/>
                                          </p:stCondLst>
                                        </p:cTn>
                                        <p:tgtEl>
                                          <p:spTgt spid="14"/>
                                        </p:tgtEl>
                                        <p:attrNameLst>
                                          <p:attrName>style.visibility</p:attrName>
                                        </p:attrNameLst>
                                      </p:cBhvr>
                                      <p:to>
                                        <p:strVal val="visible"/>
                                      </p:to>
                                    </p:set>
                                    <p:animEffect transition="in" filter="fade">
                                      <p:cBhvr>
                                        <p:cTn id="27" dur="1000"/>
                                        <p:tgtEl>
                                          <p:spTgt spid="14"/>
                                        </p:tgtEl>
                                      </p:cBhvr>
                                    </p:animEffect>
                                    <p:anim calcmode="lin" valueType="num">
                                      <p:cBhvr>
                                        <p:cTn id="28" dur="1000" fill="hold"/>
                                        <p:tgtEl>
                                          <p:spTgt spid="14"/>
                                        </p:tgtEl>
                                        <p:attrNameLst>
                                          <p:attrName>ppt_x</p:attrName>
                                        </p:attrNameLst>
                                      </p:cBhvr>
                                      <p:tavLst>
                                        <p:tav tm="0">
                                          <p:val>
                                            <p:strVal val="#ppt_x"/>
                                          </p:val>
                                        </p:tav>
                                        <p:tav tm="100000">
                                          <p:val>
                                            <p:strVal val="#ppt_x"/>
                                          </p:val>
                                        </p:tav>
                                      </p:tavLst>
                                    </p:anim>
                                    <p:anim calcmode="lin" valueType="num">
                                      <p:cBhvr>
                                        <p:cTn id="29" dur="1000" fill="hold"/>
                                        <p:tgtEl>
                                          <p:spTgt spid="14"/>
                                        </p:tgtEl>
                                        <p:attrNameLst>
                                          <p:attrName>ppt_y</p:attrName>
                                        </p:attrNameLst>
                                      </p:cBhvr>
                                      <p:tavLst>
                                        <p:tav tm="0">
                                          <p:val>
                                            <p:strVal val="#ppt_y+.1"/>
                                          </p:val>
                                        </p:tav>
                                        <p:tav tm="100000">
                                          <p:val>
                                            <p:strVal val="#ppt_y"/>
                                          </p:val>
                                        </p:tav>
                                      </p:tavLst>
                                    </p:anim>
                                  </p:childTnLst>
                                </p:cTn>
                              </p:par>
                              <p:par>
                                <p:cTn id="30" presetID="42" presetClass="entr" presetSubtype="0" fill="hold" nodeType="withEffect">
                                  <p:stCondLst>
                                    <p:cond delay="0"/>
                                  </p:stCondLst>
                                  <p:childTnLst>
                                    <p:set>
                                      <p:cBhvr>
                                        <p:cTn id="31" dur="1" fill="hold">
                                          <p:stCondLst>
                                            <p:cond delay="0"/>
                                          </p:stCondLst>
                                        </p:cTn>
                                        <p:tgtEl>
                                          <p:spTgt spid="17"/>
                                        </p:tgtEl>
                                        <p:attrNameLst>
                                          <p:attrName>style.visibility</p:attrName>
                                        </p:attrNameLst>
                                      </p:cBhvr>
                                      <p:to>
                                        <p:strVal val="visible"/>
                                      </p:to>
                                    </p:set>
                                    <p:animEffect transition="in" filter="fade">
                                      <p:cBhvr>
                                        <p:cTn id="32" dur="1000"/>
                                        <p:tgtEl>
                                          <p:spTgt spid="17"/>
                                        </p:tgtEl>
                                      </p:cBhvr>
                                    </p:animEffect>
                                    <p:anim calcmode="lin" valueType="num">
                                      <p:cBhvr>
                                        <p:cTn id="33" dur="1000" fill="hold"/>
                                        <p:tgtEl>
                                          <p:spTgt spid="17"/>
                                        </p:tgtEl>
                                        <p:attrNameLst>
                                          <p:attrName>ppt_x</p:attrName>
                                        </p:attrNameLst>
                                      </p:cBhvr>
                                      <p:tavLst>
                                        <p:tav tm="0">
                                          <p:val>
                                            <p:strVal val="#ppt_x"/>
                                          </p:val>
                                        </p:tav>
                                        <p:tav tm="100000">
                                          <p:val>
                                            <p:strVal val="#ppt_x"/>
                                          </p:val>
                                        </p:tav>
                                      </p:tavLst>
                                    </p:anim>
                                    <p:anim calcmode="lin" valueType="num">
                                      <p:cBhvr>
                                        <p:cTn id="34" dur="1000" fill="hold"/>
                                        <p:tgtEl>
                                          <p:spTgt spid="17"/>
                                        </p:tgtEl>
                                        <p:attrNameLst>
                                          <p:attrName>ppt_y</p:attrName>
                                        </p:attrNameLst>
                                      </p:cBhvr>
                                      <p:tavLst>
                                        <p:tav tm="0">
                                          <p:val>
                                            <p:strVal val="#ppt_y+.1"/>
                                          </p:val>
                                        </p:tav>
                                        <p:tav tm="100000">
                                          <p:val>
                                            <p:strVal val="#ppt_y"/>
                                          </p:val>
                                        </p:tav>
                                      </p:tavLst>
                                    </p:anim>
                                  </p:childTnLst>
                                </p:cTn>
                              </p:par>
                              <p:par>
                                <p:cTn id="35" presetID="42" presetClass="entr" presetSubtype="0" fill="hold" grpId="0" nodeType="withEffect">
                                  <p:stCondLst>
                                    <p:cond delay="0"/>
                                  </p:stCondLst>
                                  <p:childTnLst>
                                    <p:set>
                                      <p:cBhvr>
                                        <p:cTn id="36" dur="1" fill="hold">
                                          <p:stCondLst>
                                            <p:cond delay="0"/>
                                          </p:stCondLst>
                                        </p:cTn>
                                        <p:tgtEl>
                                          <p:spTgt spid="20"/>
                                        </p:tgtEl>
                                        <p:attrNameLst>
                                          <p:attrName>style.visibility</p:attrName>
                                        </p:attrNameLst>
                                      </p:cBhvr>
                                      <p:to>
                                        <p:strVal val="visible"/>
                                      </p:to>
                                    </p:set>
                                    <p:animEffect transition="in" filter="fade">
                                      <p:cBhvr>
                                        <p:cTn id="37" dur="1000"/>
                                        <p:tgtEl>
                                          <p:spTgt spid="20"/>
                                        </p:tgtEl>
                                      </p:cBhvr>
                                    </p:animEffect>
                                    <p:anim calcmode="lin" valueType="num">
                                      <p:cBhvr>
                                        <p:cTn id="38" dur="1000" fill="hold"/>
                                        <p:tgtEl>
                                          <p:spTgt spid="20"/>
                                        </p:tgtEl>
                                        <p:attrNameLst>
                                          <p:attrName>ppt_x</p:attrName>
                                        </p:attrNameLst>
                                      </p:cBhvr>
                                      <p:tavLst>
                                        <p:tav tm="0">
                                          <p:val>
                                            <p:strVal val="#ppt_x"/>
                                          </p:val>
                                        </p:tav>
                                        <p:tav tm="100000">
                                          <p:val>
                                            <p:strVal val="#ppt_x"/>
                                          </p:val>
                                        </p:tav>
                                      </p:tavLst>
                                    </p:anim>
                                    <p:anim calcmode="lin" valueType="num">
                                      <p:cBhvr>
                                        <p:cTn id="39" dur="1000" fill="hold"/>
                                        <p:tgtEl>
                                          <p:spTgt spid="20"/>
                                        </p:tgtEl>
                                        <p:attrNameLst>
                                          <p:attrName>ppt_y</p:attrName>
                                        </p:attrNameLst>
                                      </p:cBhvr>
                                      <p:tavLst>
                                        <p:tav tm="0">
                                          <p:val>
                                            <p:strVal val="#ppt_y+.1"/>
                                          </p:val>
                                        </p:tav>
                                        <p:tav tm="100000">
                                          <p:val>
                                            <p:strVal val="#ppt_y"/>
                                          </p:val>
                                        </p:tav>
                                      </p:tavLst>
                                    </p:anim>
                                  </p:childTnLst>
                                </p:cTn>
                              </p:par>
                              <p:par>
                                <p:cTn id="40" presetID="42" presetClass="entr" presetSubtype="0" fill="hold" grpId="0" nodeType="withEffect">
                                  <p:stCondLst>
                                    <p:cond delay="0"/>
                                  </p:stCondLst>
                                  <p:childTnLst>
                                    <p:set>
                                      <p:cBhvr>
                                        <p:cTn id="41" dur="1" fill="hold">
                                          <p:stCondLst>
                                            <p:cond delay="0"/>
                                          </p:stCondLst>
                                        </p:cTn>
                                        <p:tgtEl>
                                          <p:spTgt spid="21"/>
                                        </p:tgtEl>
                                        <p:attrNameLst>
                                          <p:attrName>style.visibility</p:attrName>
                                        </p:attrNameLst>
                                      </p:cBhvr>
                                      <p:to>
                                        <p:strVal val="visible"/>
                                      </p:to>
                                    </p:set>
                                    <p:animEffect transition="in" filter="fade">
                                      <p:cBhvr>
                                        <p:cTn id="42" dur="1000"/>
                                        <p:tgtEl>
                                          <p:spTgt spid="21"/>
                                        </p:tgtEl>
                                      </p:cBhvr>
                                    </p:animEffect>
                                    <p:anim calcmode="lin" valueType="num">
                                      <p:cBhvr>
                                        <p:cTn id="43" dur="1000" fill="hold"/>
                                        <p:tgtEl>
                                          <p:spTgt spid="21"/>
                                        </p:tgtEl>
                                        <p:attrNameLst>
                                          <p:attrName>ppt_x</p:attrName>
                                        </p:attrNameLst>
                                      </p:cBhvr>
                                      <p:tavLst>
                                        <p:tav tm="0">
                                          <p:val>
                                            <p:strVal val="#ppt_x"/>
                                          </p:val>
                                        </p:tav>
                                        <p:tav tm="100000">
                                          <p:val>
                                            <p:strVal val="#ppt_x"/>
                                          </p:val>
                                        </p:tav>
                                      </p:tavLst>
                                    </p:anim>
                                    <p:anim calcmode="lin" valueType="num">
                                      <p:cBhvr>
                                        <p:cTn id="44" dur="1000" fill="hold"/>
                                        <p:tgtEl>
                                          <p:spTgt spid="21"/>
                                        </p:tgtEl>
                                        <p:attrNameLst>
                                          <p:attrName>ppt_y</p:attrName>
                                        </p:attrNameLst>
                                      </p:cBhvr>
                                      <p:tavLst>
                                        <p:tav tm="0">
                                          <p:val>
                                            <p:strVal val="#ppt_y+.1"/>
                                          </p:val>
                                        </p:tav>
                                        <p:tav tm="100000">
                                          <p:val>
                                            <p:strVal val="#ppt_y"/>
                                          </p:val>
                                        </p:tav>
                                      </p:tavLst>
                                    </p:anim>
                                  </p:childTnLst>
                                </p:cTn>
                              </p:par>
                              <p:par>
                                <p:cTn id="45" presetID="42" presetClass="entr" presetSubtype="0" fill="hold" grpId="0" nodeType="withEffect">
                                  <p:stCondLst>
                                    <p:cond delay="0"/>
                                  </p:stCondLst>
                                  <p:childTnLst>
                                    <p:set>
                                      <p:cBhvr>
                                        <p:cTn id="46" dur="1" fill="hold">
                                          <p:stCondLst>
                                            <p:cond delay="0"/>
                                          </p:stCondLst>
                                        </p:cTn>
                                        <p:tgtEl>
                                          <p:spTgt spid="22"/>
                                        </p:tgtEl>
                                        <p:attrNameLst>
                                          <p:attrName>style.visibility</p:attrName>
                                        </p:attrNameLst>
                                      </p:cBhvr>
                                      <p:to>
                                        <p:strVal val="visible"/>
                                      </p:to>
                                    </p:set>
                                    <p:animEffect transition="in" filter="fade">
                                      <p:cBhvr>
                                        <p:cTn id="47" dur="1000"/>
                                        <p:tgtEl>
                                          <p:spTgt spid="22"/>
                                        </p:tgtEl>
                                      </p:cBhvr>
                                    </p:animEffect>
                                    <p:anim calcmode="lin" valueType="num">
                                      <p:cBhvr>
                                        <p:cTn id="48" dur="1000" fill="hold"/>
                                        <p:tgtEl>
                                          <p:spTgt spid="22"/>
                                        </p:tgtEl>
                                        <p:attrNameLst>
                                          <p:attrName>ppt_x</p:attrName>
                                        </p:attrNameLst>
                                      </p:cBhvr>
                                      <p:tavLst>
                                        <p:tav tm="0">
                                          <p:val>
                                            <p:strVal val="#ppt_x"/>
                                          </p:val>
                                        </p:tav>
                                        <p:tav tm="100000">
                                          <p:val>
                                            <p:strVal val="#ppt_x"/>
                                          </p:val>
                                        </p:tav>
                                      </p:tavLst>
                                    </p:anim>
                                    <p:anim calcmode="lin" valueType="num">
                                      <p:cBhvr>
                                        <p:cTn id="49" dur="1000" fill="hold"/>
                                        <p:tgtEl>
                                          <p:spTgt spid="22"/>
                                        </p:tgtEl>
                                        <p:attrNameLst>
                                          <p:attrName>ppt_y</p:attrName>
                                        </p:attrNameLst>
                                      </p:cBhvr>
                                      <p:tavLst>
                                        <p:tav tm="0">
                                          <p:val>
                                            <p:strVal val="#ppt_y+.1"/>
                                          </p:val>
                                        </p:tav>
                                        <p:tav tm="100000">
                                          <p:val>
                                            <p:strVal val="#ppt_y"/>
                                          </p:val>
                                        </p:tav>
                                      </p:tavLst>
                                    </p:anim>
                                  </p:childTnLst>
                                </p:cTn>
                              </p:par>
                              <p:par>
                                <p:cTn id="50" presetID="42" presetClass="entr" presetSubtype="0" fill="hold" grpId="0" nodeType="withEffect">
                                  <p:stCondLst>
                                    <p:cond delay="0"/>
                                  </p:stCondLst>
                                  <p:childTnLst>
                                    <p:set>
                                      <p:cBhvr>
                                        <p:cTn id="51" dur="1" fill="hold">
                                          <p:stCondLst>
                                            <p:cond delay="0"/>
                                          </p:stCondLst>
                                        </p:cTn>
                                        <p:tgtEl>
                                          <p:spTgt spid="23"/>
                                        </p:tgtEl>
                                        <p:attrNameLst>
                                          <p:attrName>style.visibility</p:attrName>
                                        </p:attrNameLst>
                                      </p:cBhvr>
                                      <p:to>
                                        <p:strVal val="visible"/>
                                      </p:to>
                                    </p:set>
                                    <p:animEffect transition="in" filter="fade">
                                      <p:cBhvr>
                                        <p:cTn id="52" dur="1000"/>
                                        <p:tgtEl>
                                          <p:spTgt spid="23"/>
                                        </p:tgtEl>
                                      </p:cBhvr>
                                    </p:animEffect>
                                    <p:anim calcmode="lin" valueType="num">
                                      <p:cBhvr>
                                        <p:cTn id="53" dur="1000" fill="hold"/>
                                        <p:tgtEl>
                                          <p:spTgt spid="23"/>
                                        </p:tgtEl>
                                        <p:attrNameLst>
                                          <p:attrName>ppt_x</p:attrName>
                                        </p:attrNameLst>
                                      </p:cBhvr>
                                      <p:tavLst>
                                        <p:tav tm="0">
                                          <p:val>
                                            <p:strVal val="#ppt_x"/>
                                          </p:val>
                                        </p:tav>
                                        <p:tav tm="100000">
                                          <p:val>
                                            <p:strVal val="#ppt_x"/>
                                          </p:val>
                                        </p:tav>
                                      </p:tavLst>
                                    </p:anim>
                                    <p:anim calcmode="lin" valueType="num">
                                      <p:cBhvr>
                                        <p:cTn id="54" dur="1000" fill="hold"/>
                                        <p:tgtEl>
                                          <p:spTgt spid="23"/>
                                        </p:tgtEl>
                                        <p:attrNameLst>
                                          <p:attrName>ppt_y</p:attrName>
                                        </p:attrNameLst>
                                      </p:cBhvr>
                                      <p:tavLst>
                                        <p:tav tm="0">
                                          <p:val>
                                            <p:strVal val="#ppt_y+.1"/>
                                          </p:val>
                                        </p:tav>
                                        <p:tav tm="100000">
                                          <p:val>
                                            <p:strVal val="#ppt_y"/>
                                          </p:val>
                                        </p:tav>
                                      </p:tavLst>
                                    </p:anim>
                                  </p:childTnLst>
                                </p:cTn>
                              </p:par>
                              <p:par>
                                <p:cTn id="55" presetID="42" presetClass="entr" presetSubtype="0" fill="hold" grpId="0" nodeType="withEffect">
                                  <p:stCondLst>
                                    <p:cond delay="0"/>
                                  </p:stCondLst>
                                  <p:childTnLst>
                                    <p:set>
                                      <p:cBhvr>
                                        <p:cTn id="56" dur="1" fill="hold">
                                          <p:stCondLst>
                                            <p:cond delay="0"/>
                                          </p:stCondLst>
                                        </p:cTn>
                                        <p:tgtEl>
                                          <p:spTgt spid="24"/>
                                        </p:tgtEl>
                                        <p:attrNameLst>
                                          <p:attrName>style.visibility</p:attrName>
                                        </p:attrNameLst>
                                      </p:cBhvr>
                                      <p:to>
                                        <p:strVal val="visible"/>
                                      </p:to>
                                    </p:set>
                                    <p:animEffect transition="in" filter="fade">
                                      <p:cBhvr>
                                        <p:cTn id="57" dur="1000"/>
                                        <p:tgtEl>
                                          <p:spTgt spid="24"/>
                                        </p:tgtEl>
                                      </p:cBhvr>
                                    </p:animEffect>
                                    <p:anim calcmode="lin" valueType="num">
                                      <p:cBhvr>
                                        <p:cTn id="58" dur="1000" fill="hold"/>
                                        <p:tgtEl>
                                          <p:spTgt spid="24"/>
                                        </p:tgtEl>
                                        <p:attrNameLst>
                                          <p:attrName>ppt_x</p:attrName>
                                        </p:attrNameLst>
                                      </p:cBhvr>
                                      <p:tavLst>
                                        <p:tav tm="0">
                                          <p:val>
                                            <p:strVal val="#ppt_x"/>
                                          </p:val>
                                        </p:tav>
                                        <p:tav tm="100000">
                                          <p:val>
                                            <p:strVal val="#ppt_x"/>
                                          </p:val>
                                        </p:tav>
                                      </p:tavLst>
                                    </p:anim>
                                    <p:anim calcmode="lin" valueType="num">
                                      <p:cBhvr>
                                        <p:cTn id="59" dur="1000" fill="hold"/>
                                        <p:tgtEl>
                                          <p:spTgt spid="24"/>
                                        </p:tgtEl>
                                        <p:attrNameLst>
                                          <p:attrName>ppt_y</p:attrName>
                                        </p:attrNameLst>
                                      </p:cBhvr>
                                      <p:tavLst>
                                        <p:tav tm="0">
                                          <p:val>
                                            <p:strVal val="#ppt_y+.1"/>
                                          </p:val>
                                        </p:tav>
                                        <p:tav tm="100000">
                                          <p:val>
                                            <p:strVal val="#ppt_y"/>
                                          </p:val>
                                        </p:tav>
                                      </p:tavLst>
                                    </p:anim>
                                  </p:childTnLst>
                                </p:cTn>
                              </p:par>
                              <p:par>
                                <p:cTn id="60" presetID="42" presetClass="entr" presetSubtype="0" fill="hold" grpId="0" nodeType="withEffect">
                                  <p:stCondLst>
                                    <p:cond delay="0"/>
                                  </p:stCondLst>
                                  <p:childTnLst>
                                    <p:set>
                                      <p:cBhvr>
                                        <p:cTn id="61" dur="1" fill="hold">
                                          <p:stCondLst>
                                            <p:cond delay="0"/>
                                          </p:stCondLst>
                                        </p:cTn>
                                        <p:tgtEl>
                                          <p:spTgt spid="25"/>
                                        </p:tgtEl>
                                        <p:attrNameLst>
                                          <p:attrName>style.visibility</p:attrName>
                                        </p:attrNameLst>
                                      </p:cBhvr>
                                      <p:to>
                                        <p:strVal val="visible"/>
                                      </p:to>
                                    </p:set>
                                    <p:animEffect transition="in" filter="fade">
                                      <p:cBhvr>
                                        <p:cTn id="62" dur="1000"/>
                                        <p:tgtEl>
                                          <p:spTgt spid="25"/>
                                        </p:tgtEl>
                                      </p:cBhvr>
                                    </p:animEffect>
                                    <p:anim calcmode="lin" valueType="num">
                                      <p:cBhvr>
                                        <p:cTn id="63" dur="1000" fill="hold"/>
                                        <p:tgtEl>
                                          <p:spTgt spid="25"/>
                                        </p:tgtEl>
                                        <p:attrNameLst>
                                          <p:attrName>ppt_x</p:attrName>
                                        </p:attrNameLst>
                                      </p:cBhvr>
                                      <p:tavLst>
                                        <p:tav tm="0">
                                          <p:val>
                                            <p:strVal val="#ppt_x"/>
                                          </p:val>
                                        </p:tav>
                                        <p:tav tm="100000">
                                          <p:val>
                                            <p:strVal val="#ppt_x"/>
                                          </p:val>
                                        </p:tav>
                                      </p:tavLst>
                                    </p:anim>
                                    <p:anim calcmode="lin" valueType="num">
                                      <p:cBhvr>
                                        <p:cTn id="64" dur="1000" fill="hold"/>
                                        <p:tgtEl>
                                          <p:spTgt spid="25"/>
                                        </p:tgtEl>
                                        <p:attrNameLst>
                                          <p:attrName>ppt_y</p:attrName>
                                        </p:attrNameLst>
                                      </p:cBhvr>
                                      <p:tavLst>
                                        <p:tav tm="0">
                                          <p:val>
                                            <p:strVal val="#ppt_y+.1"/>
                                          </p:val>
                                        </p:tav>
                                        <p:tav tm="100000">
                                          <p:val>
                                            <p:strVal val="#ppt_y"/>
                                          </p:val>
                                        </p:tav>
                                      </p:tavLst>
                                    </p:anim>
                                  </p:childTnLst>
                                </p:cTn>
                              </p:par>
                              <p:par>
                                <p:cTn id="65" presetID="42" presetClass="entr" presetSubtype="0" fill="hold" grpId="0" nodeType="withEffect">
                                  <p:stCondLst>
                                    <p:cond delay="0"/>
                                  </p:stCondLst>
                                  <p:childTnLst>
                                    <p:set>
                                      <p:cBhvr>
                                        <p:cTn id="66" dur="1" fill="hold">
                                          <p:stCondLst>
                                            <p:cond delay="0"/>
                                          </p:stCondLst>
                                        </p:cTn>
                                        <p:tgtEl>
                                          <p:spTgt spid="26"/>
                                        </p:tgtEl>
                                        <p:attrNameLst>
                                          <p:attrName>style.visibility</p:attrName>
                                        </p:attrNameLst>
                                      </p:cBhvr>
                                      <p:to>
                                        <p:strVal val="visible"/>
                                      </p:to>
                                    </p:set>
                                    <p:animEffect transition="in" filter="fade">
                                      <p:cBhvr>
                                        <p:cTn id="67" dur="1000"/>
                                        <p:tgtEl>
                                          <p:spTgt spid="26"/>
                                        </p:tgtEl>
                                      </p:cBhvr>
                                    </p:animEffect>
                                    <p:anim calcmode="lin" valueType="num">
                                      <p:cBhvr>
                                        <p:cTn id="68" dur="1000" fill="hold"/>
                                        <p:tgtEl>
                                          <p:spTgt spid="26"/>
                                        </p:tgtEl>
                                        <p:attrNameLst>
                                          <p:attrName>ppt_x</p:attrName>
                                        </p:attrNameLst>
                                      </p:cBhvr>
                                      <p:tavLst>
                                        <p:tav tm="0">
                                          <p:val>
                                            <p:strVal val="#ppt_x"/>
                                          </p:val>
                                        </p:tav>
                                        <p:tav tm="100000">
                                          <p:val>
                                            <p:strVal val="#ppt_x"/>
                                          </p:val>
                                        </p:tav>
                                      </p:tavLst>
                                    </p:anim>
                                    <p:anim calcmode="lin" valueType="num">
                                      <p:cBhvr>
                                        <p:cTn id="69" dur="1000" fill="hold"/>
                                        <p:tgtEl>
                                          <p:spTgt spid="26"/>
                                        </p:tgtEl>
                                        <p:attrNameLst>
                                          <p:attrName>ppt_y</p:attrName>
                                        </p:attrNameLst>
                                      </p:cBhvr>
                                      <p:tavLst>
                                        <p:tav tm="0">
                                          <p:val>
                                            <p:strVal val="#ppt_y+.1"/>
                                          </p:val>
                                        </p:tav>
                                        <p:tav tm="100000">
                                          <p:val>
                                            <p:strVal val="#ppt_y"/>
                                          </p:val>
                                        </p:tav>
                                      </p:tavLst>
                                    </p:anim>
                                  </p:childTnLst>
                                </p:cTn>
                              </p:par>
                              <p:par>
                                <p:cTn id="70" presetID="42" presetClass="entr" presetSubtype="0" fill="hold" grpId="0" nodeType="withEffect">
                                  <p:stCondLst>
                                    <p:cond delay="0"/>
                                  </p:stCondLst>
                                  <p:childTnLst>
                                    <p:set>
                                      <p:cBhvr>
                                        <p:cTn id="71" dur="1" fill="hold">
                                          <p:stCondLst>
                                            <p:cond delay="0"/>
                                          </p:stCondLst>
                                        </p:cTn>
                                        <p:tgtEl>
                                          <p:spTgt spid="27"/>
                                        </p:tgtEl>
                                        <p:attrNameLst>
                                          <p:attrName>style.visibility</p:attrName>
                                        </p:attrNameLst>
                                      </p:cBhvr>
                                      <p:to>
                                        <p:strVal val="visible"/>
                                      </p:to>
                                    </p:set>
                                    <p:animEffect transition="in" filter="fade">
                                      <p:cBhvr>
                                        <p:cTn id="72" dur="1000"/>
                                        <p:tgtEl>
                                          <p:spTgt spid="27"/>
                                        </p:tgtEl>
                                      </p:cBhvr>
                                    </p:animEffect>
                                    <p:anim calcmode="lin" valueType="num">
                                      <p:cBhvr>
                                        <p:cTn id="73" dur="1000" fill="hold"/>
                                        <p:tgtEl>
                                          <p:spTgt spid="27"/>
                                        </p:tgtEl>
                                        <p:attrNameLst>
                                          <p:attrName>ppt_x</p:attrName>
                                        </p:attrNameLst>
                                      </p:cBhvr>
                                      <p:tavLst>
                                        <p:tav tm="0">
                                          <p:val>
                                            <p:strVal val="#ppt_x"/>
                                          </p:val>
                                        </p:tav>
                                        <p:tav tm="100000">
                                          <p:val>
                                            <p:strVal val="#ppt_x"/>
                                          </p:val>
                                        </p:tav>
                                      </p:tavLst>
                                    </p:anim>
                                    <p:anim calcmode="lin" valueType="num">
                                      <p:cBhvr>
                                        <p:cTn id="74" dur="1000" fill="hold"/>
                                        <p:tgtEl>
                                          <p:spTgt spid="27"/>
                                        </p:tgtEl>
                                        <p:attrNameLst>
                                          <p:attrName>ppt_y</p:attrName>
                                        </p:attrNameLst>
                                      </p:cBhvr>
                                      <p:tavLst>
                                        <p:tav tm="0">
                                          <p:val>
                                            <p:strVal val="#ppt_y+.1"/>
                                          </p:val>
                                        </p:tav>
                                        <p:tav tm="100000">
                                          <p:val>
                                            <p:strVal val="#ppt_y"/>
                                          </p:val>
                                        </p:tav>
                                      </p:tavLst>
                                    </p:anim>
                                  </p:childTnLst>
                                </p:cTn>
                              </p:par>
                              <p:par>
                                <p:cTn id="75" presetID="42" presetClass="entr" presetSubtype="0" fill="hold" grpId="0" nodeType="withEffect">
                                  <p:stCondLst>
                                    <p:cond delay="0"/>
                                  </p:stCondLst>
                                  <p:childTnLst>
                                    <p:set>
                                      <p:cBhvr>
                                        <p:cTn id="76" dur="1" fill="hold">
                                          <p:stCondLst>
                                            <p:cond delay="0"/>
                                          </p:stCondLst>
                                        </p:cTn>
                                        <p:tgtEl>
                                          <p:spTgt spid="28"/>
                                        </p:tgtEl>
                                        <p:attrNameLst>
                                          <p:attrName>style.visibility</p:attrName>
                                        </p:attrNameLst>
                                      </p:cBhvr>
                                      <p:to>
                                        <p:strVal val="visible"/>
                                      </p:to>
                                    </p:set>
                                    <p:animEffect transition="in" filter="fade">
                                      <p:cBhvr>
                                        <p:cTn id="77" dur="1000"/>
                                        <p:tgtEl>
                                          <p:spTgt spid="28"/>
                                        </p:tgtEl>
                                      </p:cBhvr>
                                    </p:animEffect>
                                    <p:anim calcmode="lin" valueType="num">
                                      <p:cBhvr>
                                        <p:cTn id="78" dur="1000" fill="hold"/>
                                        <p:tgtEl>
                                          <p:spTgt spid="28"/>
                                        </p:tgtEl>
                                        <p:attrNameLst>
                                          <p:attrName>ppt_x</p:attrName>
                                        </p:attrNameLst>
                                      </p:cBhvr>
                                      <p:tavLst>
                                        <p:tav tm="0">
                                          <p:val>
                                            <p:strVal val="#ppt_x"/>
                                          </p:val>
                                        </p:tav>
                                        <p:tav tm="100000">
                                          <p:val>
                                            <p:strVal val="#ppt_x"/>
                                          </p:val>
                                        </p:tav>
                                      </p:tavLst>
                                    </p:anim>
                                    <p:anim calcmode="lin" valueType="num">
                                      <p:cBhvr>
                                        <p:cTn id="79" dur="1000" fill="hold"/>
                                        <p:tgtEl>
                                          <p:spTgt spid="28"/>
                                        </p:tgtEl>
                                        <p:attrNameLst>
                                          <p:attrName>ppt_y</p:attrName>
                                        </p:attrNameLst>
                                      </p:cBhvr>
                                      <p:tavLst>
                                        <p:tav tm="0">
                                          <p:val>
                                            <p:strVal val="#ppt_y+.1"/>
                                          </p:val>
                                        </p:tav>
                                        <p:tav tm="100000">
                                          <p:val>
                                            <p:strVal val="#ppt_y"/>
                                          </p:val>
                                        </p:tav>
                                      </p:tavLst>
                                    </p:anim>
                                  </p:childTnLst>
                                </p:cTn>
                              </p:par>
                              <p:par>
                                <p:cTn id="80" presetID="42" presetClass="entr" presetSubtype="0" fill="hold" grpId="0" nodeType="withEffect">
                                  <p:stCondLst>
                                    <p:cond delay="0"/>
                                  </p:stCondLst>
                                  <p:childTnLst>
                                    <p:set>
                                      <p:cBhvr>
                                        <p:cTn id="81" dur="1" fill="hold">
                                          <p:stCondLst>
                                            <p:cond delay="0"/>
                                          </p:stCondLst>
                                        </p:cTn>
                                        <p:tgtEl>
                                          <p:spTgt spid="29"/>
                                        </p:tgtEl>
                                        <p:attrNameLst>
                                          <p:attrName>style.visibility</p:attrName>
                                        </p:attrNameLst>
                                      </p:cBhvr>
                                      <p:to>
                                        <p:strVal val="visible"/>
                                      </p:to>
                                    </p:set>
                                    <p:animEffect transition="in" filter="fade">
                                      <p:cBhvr>
                                        <p:cTn id="82" dur="1000"/>
                                        <p:tgtEl>
                                          <p:spTgt spid="29"/>
                                        </p:tgtEl>
                                      </p:cBhvr>
                                    </p:animEffect>
                                    <p:anim calcmode="lin" valueType="num">
                                      <p:cBhvr>
                                        <p:cTn id="83" dur="1000" fill="hold"/>
                                        <p:tgtEl>
                                          <p:spTgt spid="29"/>
                                        </p:tgtEl>
                                        <p:attrNameLst>
                                          <p:attrName>ppt_x</p:attrName>
                                        </p:attrNameLst>
                                      </p:cBhvr>
                                      <p:tavLst>
                                        <p:tav tm="0">
                                          <p:val>
                                            <p:strVal val="#ppt_x"/>
                                          </p:val>
                                        </p:tav>
                                        <p:tav tm="100000">
                                          <p:val>
                                            <p:strVal val="#ppt_x"/>
                                          </p:val>
                                        </p:tav>
                                      </p:tavLst>
                                    </p:anim>
                                    <p:anim calcmode="lin" valueType="num">
                                      <p:cBhvr>
                                        <p:cTn id="84" dur="1000" fill="hold"/>
                                        <p:tgtEl>
                                          <p:spTgt spid="29"/>
                                        </p:tgtEl>
                                        <p:attrNameLst>
                                          <p:attrName>ppt_y</p:attrName>
                                        </p:attrNameLst>
                                      </p:cBhvr>
                                      <p:tavLst>
                                        <p:tav tm="0">
                                          <p:val>
                                            <p:strVal val="#ppt_y+.1"/>
                                          </p:val>
                                        </p:tav>
                                        <p:tav tm="100000">
                                          <p:val>
                                            <p:strVal val="#ppt_y"/>
                                          </p:val>
                                        </p:tav>
                                      </p:tavLst>
                                    </p:anim>
                                  </p:childTnLst>
                                </p:cTn>
                              </p:par>
                              <p:par>
                                <p:cTn id="85" presetID="42" presetClass="entr" presetSubtype="0" fill="hold" grpId="0" nodeType="withEffect">
                                  <p:stCondLst>
                                    <p:cond delay="0"/>
                                  </p:stCondLst>
                                  <p:childTnLst>
                                    <p:set>
                                      <p:cBhvr>
                                        <p:cTn id="86" dur="1" fill="hold">
                                          <p:stCondLst>
                                            <p:cond delay="0"/>
                                          </p:stCondLst>
                                        </p:cTn>
                                        <p:tgtEl>
                                          <p:spTgt spid="30"/>
                                        </p:tgtEl>
                                        <p:attrNameLst>
                                          <p:attrName>style.visibility</p:attrName>
                                        </p:attrNameLst>
                                      </p:cBhvr>
                                      <p:to>
                                        <p:strVal val="visible"/>
                                      </p:to>
                                    </p:set>
                                    <p:animEffect transition="in" filter="fade">
                                      <p:cBhvr>
                                        <p:cTn id="87" dur="1000"/>
                                        <p:tgtEl>
                                          <p:spTgt spid="30"/>
                                        </p:tgtEl>
                                      </p:cBhvr>
                                    </p:animEffect>
                                    <p:anim calcmode="lin" valueType="num">
                                      <p:cBhvr>
                                        <p:cTn id="88" dur="1000" fill="hold"/>
                                        <p:tgtEl>
                                          <p:spTgt spid="30"/>
                                        </p:tgtEl>
                                        <p:attrNameLst>
                                          <p:attrName>ppt_x</p:attrName>
                                        </p:attrNameLst>
                                      </p:cBhvr>
                                      <p:tavLst>
                                        <p:tav tm="0">
                                          <p:val>
                                            <p:strVal val="#ppt_x"/>
                                          </p:val>
                                        </p:tav>
                                        <p:tav tm="100000">
                                          <p:val>
                                            <p:strVal val="#ppt_x"/>
                                          </p:val>
                                        </p:tav>
                                      </p:tavLst>
                                    </p:anim>
                                    <p:anim calcmode="lin" valueType="num">
                                      <p:cBhvr>
                                        <p:cTn id="89" dur="1000" fill="hold"/>
                                        <p:tgtEl>
                                          <p:spTgt spid="30"/>
                                        </p:tgtEl>
                                        <p:attrNameLst>
                                          <p:attrName>ppt_y</p:attrName>
                                        </p:attrNameLst>
                                      </p:cBhvr>
                                      <p:tavLst>
                                        <p:tav tm="0">
                                          <p:val>
                                            <p:strVal val="#ppt_y+.1"/>
                                          </p:val>
                                        </p:tav>
                                        <p:tav tm="100000">
                                          <p:val>
                                            <p:strVal val="#ppt_y"/>
                                          </p:val>
                                        </p:tav>
                                      </p:tavLst>
                                    </p:anim>
                                  </p:childTnLst>
                                </p:cTn>
                              </p:par>
                              <p:par>
                                <p:cTn id="90" presetID="42" presetClass="entr" presetSubtype="0" fill="hold" grpId="0" nodeType="withEffect">
                                  <p:stCondLst>
                                    <p:cond delay="0"/>
                                  </p:stCondLst>
                                  <p:childTnLst>
                                    <p:set>
                                      <p:cBhvr>
                                        <p:cTn id="91" dur="1" fill="hold">
                                          <p:stCondLst>
                                            <p:cond delay="0"/>
                                          </p:stCondLst>
                                        </p:cTn>
                                        <p:tgtEl>
                                          <p:spTgt spid="31"/>
                                        </p:tgtEl>
                                        <p:attrNameLst>
                                          <p:attrName>style.visibility</p:attrName>
                                        </p:attrNameLst>
                                      </p:cBhvr>
                                      <p:to>
                                        <p:strVal val="visible"/>
                                      </p:to>
                                    </p:set>
                                    <p:animEffect transition="in" filter="fade">
                                      <p:cBhvr>
                                        <p:cTn id="92" dur="1000"/>
                                        <p:tgtEl>
                                          <p:spTgt spid="31"/>
                                        </p:tgtEl>
                                      </p:cBhvr>
                                    </p:animEffect>
                                    <p:anim calcmode="lin" valueType="num">
                                      <p:cBhvr>
                                        <p:cTn id="93" dur="1000" fill="hold"/>
                                        <p:tgtEl>
                                          <p:spTgt spid="31"/>
                                        </p:tgtEl>
                                        <p:attrNameLst>
                                          <p:attrName>ppt_x</p:attrName>
                                        </p:attrNameLst>
                                      </p:cBhvr>
                                      <p:tavLst>
                                        <p:tav tm="0">
                                          <p:val>
                                            <p:strVal val="#ppt_x"/>
                                          </p:val>
                                        </p:tav>
                                        <p:tav tm="100000">
                                          <p:val>
                                            <p:strVal val="#ppt_x"/>
                                          </p:val>
                                        </p:tav>
                                      </p:tavLst>
                                    </p:anim>
                                    <p:anim calcmode="lin" valueType="num">
                                      <p:cBhvr>
                                        <p:cTn id="94" dur="1000" fill="hold"/>
                                        <p:tgtEl>
                                          <p:spTgt spid="31"/>
                                        </p:tgtEl>
                                        <p:attrNameLst>
                                          <p:attrName>ppt_y</p:attrName>
                                        </p:attrNameLst>
                                      </p:cBhvr>
                                      <p:tavLst>
                                        <p:tav tm="0">
                                          <p:val>
                                            <p:strVal val="#ppt_y+.1"/>
                                          </p:val>
                                        </p:tav>
                                        <p:tav tm="100000">
                                          <p:val>
                                            <p:strVal val="#ppt_y"/>
                                          </p:val>
                                        </p:tav>
                                      </p:tavLst>
                                    </p:anim>
                                  </p:childTnLst>
                                </p:cTn>
                              </p:par>
                              <p:par>
                                <p:cTn id="95" presetID="42" presetClass="entr" presetSubtype="0" fill="hold" nodeType="withEffect">
                                  <p:stCondLst>
                                    <p:cond delay="0"/>
                                  </p:stCondLst>
                                  <p:childTnLst>
                                    <p:set>
                                      <p:cBhvr>
                                        <p:cTn id="96" dur="1" fill="hold">
                                          <p:stCondLst>
                                            <p:cond delay="0"/>
                                          </p:stCondLst>
                                        </p:cTn>
                                        <p:tgtEl>
                                          <p:spTgt spid="32"/>
                                        </p:tgtEl>
                                        <p:attrNameLst>
                                          <p:attrName>style.visibility</p:attrName>
                                        </p:attrNameLst>
                                      </p:cBhvr>
                                      <p:to>
                                        <p:strVal val="visible"/>
                                      </p:to>
                                    </p:set>
                                    <p:animEffect transition="in" filter="fade">
                                      <p:cBhvr>
                                        <p:cTn id="97" dur="1000"/>
                                        <p:tgtEl>
                                          <p:spTgt spid="32"/>
                                        </p:tgtEl>
                                      </p:cBhvr>
                                    </p:animEffect>
                                    <p:anim calcmode="lin" valueType="num">
                                      <p:cBhvr>
                                        <p:cTn id="98" dur="1000" fill="hold"/>
                                        <p:tgtEl>
                                          <p:spTgt spid="32"/>
                                        </p:tgtEl>
                                        <p:attrNameLst>
                                          <p:attrName>ppt_x</p:attrName>
                                        </p:attrNameLst>
                                      </p:cBhvr>
                                      <p:tavLst>
                                        <p:tav tm="0">
                                          <p:val>
                                            <p:strVal val="#ppt_x"/>
                                          </p:val>
                                        </p:tav>
                                        <p:tav tm="100000">
                                          <p:val>
                                            <p:strVal val="#ppt_x"/>
                                          </p:val>
                                        </p:tav>
                                      </p:tavLst>
                                    </p:anim>
                                    <p:anim calcmode="lin" valueType="num">
                                      <p:cBhvr>
                                        <p:cTn id="99" dur="1000" fill="hold"/>
                                        <p:tgtEl>
                                          <p:spTgt spid="32"/>
                                        </p:tgtEl>
                                        <p:attrNameLst>
                                          <p:attrName>ppt_y</p:attrName>
                                        </p:attrNameLst>
                                      </p:cBhvr>
                                      <p:tavLst>
                                        <p:tav tm="0">
                                          <p:val>
                                            <p:strVal val="#ppt_y+.1"/>
                                          </p:val>
                                        </p:tav>
                                        <p:tav tm="100000">
                                          <p:val>
                                            <p:strVal val="#ppt_y"/>
                                          </p:val>
                                        </p:tav>
                                      </p:tavLst>
                                    </p:anim>
                                  </p:childTnLst>
                                </p:cTn>
                              </p:par>
                              <p:par>
                                <p:cTn id="100" presetID="42" presetClass="entr" presetSubtype="0" fill="hold" nodeType="withEffect">
                                  <p:stCondLst>
                                    <p:cond delay="0"/>
                                  </p:stCondLst>
                                  <p:childTnLst>
                                    <p:set>
                                      <p:cBhvr>
                                        <p:cTn id="101" dur="1" fill="hold">
                                          <p:stCondLst>
                                            <p:cond delay="0"/>
                                          </p:stCondLst>
                                        </p:cTn>
                                        <p:tgtEl>
                                          <p:spTgt spid="35"/>
                                        </p:tgtEl>
                                        <p:attrNameLst>
                                          <p:attrName>style.visibility</p:attrName>
                                        </p:attrNameLst>
                                      </p:cBhvr>
                                      <p:to>
                                        <p:strVal val="visible"/>
                                      </p:to>
                                    </p:set>
                                    <p:animEffect transition="in" filter="fade">
                                      <p:cBhvr>
                                        <p:cTn id="102" dur="1000"/>
                                        <p:tgtEl>
                                          <p:spTgt spid="35"/>
                                        </p:tgtEl>
                                      </p:cBhvr>
                                    </p:animEffect>
                                    <p:anim calcmode="lin" valueType="num">
                                      <p:cBhvr>
                                        <p:cTn id="103" dur="1000" fill="hold"/>
                                        <p:tgtEl>
                                          <p:spTgt spid="35"/>
                                        </p:tgtEl>
                                        <p:attrNameLst>
                                          <p:attrName>ppt_x</p:attrName>
                                        </p:attrNameLst>
                                      </p:cBhvr>
                                      <p:tavLst>
                                        <p:tav tm="0">
                                          <p:val>
                                            <p:strVal val="#ppt_x"/>
                                          </p:val>
                                        </p:tav>
                                        <p:tav tm="100000">
                                          <p:val>
                                            <p:strVal val="#ppt_x"/>
                                          </p:val>
                                        </p:tav>
                                      </p:tavLst>
                                    </p:anim>
                                    <p:anim calcmode="lin" valueType="num">
                                      <p:cBhvr>
                                        <p:cTn id="104" dur="1000" fill="hold"/>
                                        <p:tgtEl>
                                          <p:spTgt spid="35"/>
                                        </p:tgtEl>
                                        <p:attrNameLst>
                                          <p:attrName>ppt_y</p:attrName>
                                        </p:attrNameLst>
                                      </p:cBhvr>
                                      <p:tavLst>
                                        <p:tav tm="0">
                                          <p:val>
                                            <p:strVal val="#ppt_y+.1"/>
                                          </p:val>
                                        </p:tav>
                                        <p:tav tm="100000">
                                          <p:val>
                                            <p:strVal val="#ppt_y"/>
                                          </p:val>
                                        </p:tav>
                                      </p:tavLst>
                                    </p:anim>
                                  </p:childTnLst>
                                </p:cTn>
                              </p:par>
                              <p:par>
                                <p:cTn id="105" presetID="42" presetClass="entr" presetSubtype="0" fill="hold" nodeType="withEffect">
                                  <p:stCondLst>
                                    <p:cond delay="0"/>
                                  </p:stCondLst>
                                  <p:childTnLst>
                                    <p:set>
                                      <p:cBhvr>
                                        <p:cTn id="106" dur="1" fill="hold">
                                          <p:stCondLst>
                                            <p:cond delay="0"/>
                                          </p:stCondLst>
                                        </p:cTn>
                                        <p:tgtEl>
                                          <p:spTgt spid="38"/>
                                        </p:tgtEl>
                                        <p:attrNameLst>
                                          <p:attrName>style.visibility</p:attrName>
                                        </p:attrNameLst>
                                      </p:cBhvr>
                                      <p:to>
                                        <p:strVal val="visible"/>
                                      </p:to>
                                    </p:set>
                                    <p:animEffect transition="in" filter="fade">
                                      <p:cBhvr>
                                        <p:cTn id="107" dur="1000"/>
                                        <p:tgtEl>
                                          <p:spTgt spid="38"/>
                                        </p:tgtEl>
                                      </p:cBhvr>
                                    </p:animEffect>
                                    <p:anim calcmode="lin" valueType="num">
                                      <p:cBhvr>
                                        <p:cTn id="108" dur="1000" fill="hold"/>
                                        <p:tgtEl>
                                          <p:spTgt spid="38"/>
                                        </p:tgtEl>
                                        <p:attrNameLst>
                                          <p:attrName>ppt_x</p:attrName>
                                        </p:attrNameLst>
                                      </p:cBhvr>
                                      <p:tavLst>
                                        <p:tav tm="0">
                                          <p:val>
                                            <p:strVal val="#ppt_x"/>
                                          </p:val>
                                        </p:tav>
                                        <p:tav tm="100000">
                                          <p:val>
                                            <p:strVal val="#ppt_x"/>
                                          </p:val>
                                        </p:tav>
                                      </p:tavLst>
                                    </p:anim>
                                    <p:anim calcmode="lin" valueType="num">
                                      <p:cBhvr>
                                        <p:cTn id="109" dur="1000" fill="hold"/>
                                        <p:tgtEl>
                                          <p:spTgt spid="38"/>
                                        </p:tgtEl>
                                        <p:attrNameLst>
                                          <p:attrName>ppt_y</p:attrName>
                                        </p:attrNameLst>
                                      </p:cBhvr>
                                      <p:tavLst>
                                        <p:tav tm="0">
                                          <p:val>
                                            <p:strVal val="#ppt_y+.1"/>
                                          </p:val>
                                        </p:tav>
                                        <p:tav tm="100000">
                                          <p:val>
                                            <p:strVal val="#ppt_y"/>
                                          </p:val>
                                        </p:tav>
                                      </p:tavLst>
                                    </p:anim>
                                  </p:childTnLst>
                                </p:cTn>
                              </p:par>
                              <p:par>
                                <p:cTn id="110" presetID="42" presetClass="entr" presetSubtype="0" fill="hold" nodeType="withEffect">
                                  <p:stCondLst>
                                    <p:cond delay="0"/>
                                  </p:stCondLst>
                                  <p:childTnLst>
                                    <p:set>
                                      <p:cBhvr>
                                        <p:cTn id="111" dur="1" fill="hold">
                                          <p:stCondLst>
                                            <p:cond delay="0"/>
                                          </p:stCondLst>
                                        </p:cTn>
                                        <p:tgtEl>
                                          <p:spTgt spid="41"/>
                                        </p:tgtEl>
                                        <p:attrNameLst>
                                          <p:attrName>style.visibility</p:attrName>
                                        </p:attrNameLst>
                                      </p:cBhvr>
                                      <p:to>
                                        <p:strVal val="visible"/>
                                      </p:to>
                                    </p:set>
                                    <p:animEffect transition="in" filter="fade">
                                      <p:cBhvr>
                                        <p:cTn id="112" dur="1000"/>
                                        <p:tgtEl>
                                          <p:spTgt spid="41"/>
                                        </p:tgtEl>
                                      </p:cBhvr>
                                    </p:animEffect>
                                    <p:anim calcmode="lin" valueType="num">
                                      <p:cBhvr>
                                        <p:cTn id="113" dur="1000" fill="hold"/>
                                        <p:tgtEl>
                                          <p:spTgt spid="41"/>
                                        </p:tgtEl>
                                        <p:attrNameLst>
                                          <p:attrName>ppt_x</p:attrName>
                                        </p:attrNameLst>
                                      </p:cBhvr>
                                      <p:tavLst>
                                        <p:tav tm="0">
                                          <p:val>
                                            <p:strVal val="#ppt_x"/>
                                          </p:val>
                                        </p:tav>
                                        <p:tav tm="100000">
                                          <p:val>
                                            <p:strVal val="#ppt_x"/>
                                          </p:val>
                                        </p:tav>
                                      </p:tavLst>
                                    </p:anim>
                                    <p:anim calcmode="lin" valueType="num">
                                      <p:cBhvr>
                                        <p:cTn id="114" dur="1000" fill="hold"/>
                                        <p:tgtEl>
                                          <p:spTgt spid="41"/>
                                        </p:tgtEl>
                                        <p:attrNameLst>
                                          <p:attrName>ppt_y</p:attrName>
                                        </p:attrNameLst>
                                      </p:cBhvr>
                                      <p:tavLst>
                                        <p:tav tm="0">
                                          <p:val>
                                            <p:strVal val="#ppt_y+.1"/>
                                          </p:val>
                                        </p:tav>
                                        <p:tav tm="100000">
                                          <p:val>
                                            <p:strVal val="#ppt_y"/>
                                          </p:val>
                                        </p:tav>
                                      </p:tavLst>
                                    </p:anim>
                                  </p:childTnLst>
                                </p:cTn>
                              </p:par>
                              <p:par>
                                <p:cTn id="115" presetID="42" presetClass="entr" presetSubtype="0" fill="hold" nodeType="withEffect">
                                  <p:stCondLst>
                                    <p:cond delay="0"/>
                                  </p:stCondLst>
                                  <p:childTnLst>
                                    <p:set>
                                      <p:cBhvr>
                                        <p:cTn id="116" dur="1" fill="hold">
                                          <p:stCondLst>
                                            <p:cond delay="0"/>
                                          </p:stCondLst>
                                        </p:cTn>
                                        <p:tgtEl>
                                          <p:spTgt spid="44"/>
                                        </p:tgtEl>
                                        <p:attrNameLst>
                                          <p:attrName>style.visibility</p:attrName>
                                        </p:attrNameLst>
                                      </p:cBhvr>
                                      <p:to>
                                        <p:strVal val="visible"/>
                                      </p:to>
                                    </p:set>
                                    <p:animEffect transition="in" filter="fade">
                                      <p:cBhvr>
                                        <p:cTn id="117" dur="1000"/>
                                        <p:tgtEl>
                                          <p:spTgt spid="44"/>
                                        </p:tgtEl>
                                      </p:cBhvr>
                                    </p:animEffect>
                                    <p:anim calcmode="lin" valueType="num">
                                      <p:cBhvr>
                                        <p:cTn id="118" dur="1000" fill="hold"/>
                                        <p:tgtEl>
                                          <p:spTgt spid="44"/>
                                        </p:tgtEl>
                                        <p:attrNameLst>
                                          <p:attrName>ppt_x</p:attrName>
                                        </p:attrNameLst>
                                      </p:cBhvr>
                                      <p:tavLst>
                                        <p:tav tm="0">
                                          <p:val>
                                            <p:strVal val="#ppt_x"/>
                                          </p:val>
                                        </p:tav>
                                        <p:tav tm="100000">
                                          <p:val>
                                            <p:strVal val="#ppt_x"/>
                                          </p:val>
                                        </p:tav>
                                      </p:tavLst>
                                    </p:anim>
                                    <p:anim calcmode="lin" valueType="num">
                                      <p:cBhvr>
                                        <p:cTn id="119" dur="1000" fill="hold"/>
                                        <p:tgtEl>
                                          <p:spTgt spid="44"/>
                                        </p:tgtEl>
                                        <p:attrNameLst>
                                          <p:attrName>ppt_y</p:attrName>
                                        </p:attrNameLst>
                                      </p:cBhvr>
                                      <p:tavLst>
                                        <p:tav tm="0">
                                          <p:val>
                                            <p:strVal val="#ppt_y+.1"/>
                                          </p:val>
                                        </p:tav>
                                        <p:tav tm="100000">
                                          <p:val>
                                            <p:strVal val="#ppt_y"/>
                                          </p:val>
                                        </p:tav>
                                      </p:tavLst>
                                    </p:anim>
                                  </p:childTnLst>
                                </p:cTn>
                              </p:par>
                              <p:par>
                                <p:cTn id="120" presetID="42" presetClass="entr" presetSubtype="0" fill="hold" nodeType="withEffect">
                                  <p:stCondLst>
                                    <p:cond delay="0"/>
                                  </p:stCondLst>
                                  <p:childTnLst>
                                    <p:set>
                                      <p:cBhvr>
                                        <p:cTn id="121" dur="1" fill="hold">
                                          <p:stCondLst>
                                            <p:cond delay="0"/>
                                          </p:stCondLst>
                                        </p:cTn>
                                        <p:tgtEl>
                                          <p:spTgt spid="47"/>
                                        </p:tgtEl>
                                        <p:attrNameLst>
                                          <p:attrName>style.visibility</p:attrName>
                                        </p:attrNameLst>
                                      </p:cBhvr>
                                      <p:to>
                                        <p:strVal val="visible"/>
                                      </p:to>
                                    </p:set>
                                    <p:animEffect transition="in" filter="fade">
                                      <p:cBhvr>
                                        <p:cTn id="122" dur="1000"/>
                                        <p:tgtEl>
                                          <p:spTgt spid="47"/>
                                        </p:tgtEl>
                                      </p:cBhvr>
                                    </p:animEffect>
                                    <p:anim calcmode="lin" valueType="num">
                                      <p:cBhvr>
                                        <p:cTn id="123" dur="1000" fill="hold"/>
                                        <p:tgtEl>
                                          <p:spTgt spid="47"/>
                                        </p:tgtEl>
                                        <p:attrNameLst>
                                          <p:attrName>ppt_x</p:attrName>
                                        </p:attrNameLst>
                                      </p:cBhvr>
                                      <p:tavLst>
                                        <p:tav tm="0">
                                          <p:val>
                                            <p:strVal val="#ppt_x"/>
                                          </p:val>
                                        </p:tav>
                                        <p:tav tm="100000">
                                          <p:val>
                                            <p:strVal val="#ppt_x"/>
                                          </p:val>
                                        </p:tav>
                                      </p:tavLst>
                                    </p:anim>
                                    <p:anim calcmode="lin" valueType="num">
                                      <p:cBhvr>
                                        <p:cTn id="124" dur="1000" fill="hold"/>
                                        <p:tgtEl>
                                          <p:spTgt spid="47"/>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 grpId="0" animBg="1"/>
      <p:bldP spid="21" grpId="0" animBg="1"/>
      <p:bldP spid="22" grpId="0" animBg="1"/>
      <p:bldP spid="23" grpId="0" animBg="1"/>
      <p:bldP spid="24" grpId="0" animBg="1"/>
      <p:bldP spid="25" grpId="0" animBg="1"/>
      <p:bldP spid="26" grpId="0" animBg="1"/>
      <p:bldP spid="27" grpId="0" animBg="1"/>
      <p:bldP spid="28" grpId="0" animBg="1"/>
      <p:bldP spid="29" grpId="0" animBg="1"/>
      <p:bldP spid="30" grpId="0" animBg="1"/>
      <p:bldP spid="31"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reeform 26"/>
          <p:cNvSpPr/>
          <p:nvPr/>
        </p:nvSpPr>
        <p:spPr bwMode="auto">
          <a:xfrm rot="10800000">
            <a:off x="3563235" y="3164037"/>
            <a:ext cx="1926914" cy="1217900"/>
          </a:xfrm>
          <a:prstGeom prst="leftArrow">
            <a:avLst/>
          </a:prstGeom>
          <a:solidFill>
            <a:srgbClr val="0070C0"/>
          </a:solidFill>
          <a:ln>
            <a:noFill/>
          </a:ln>
        </p:spPr>
        <p:txBody>
          <a:bodyPr vert="horz" wrap="square" lIns="67391" tIns="33696" rIns="67391" bIns="33696"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3" name="Freeform 26"/>
          <p:cNvSpPr/>
          <p:nvPr/>
        </p:nvSpPr>
        <p:spPr bwMode="auto">
          <a:xfrm rot="10800000">
            <a:off x="4586755" y="2003851"/>
            <a:ext cx="1926320" cy="1180564"/>
          </a:xfrm>
          <a:prstGeom prst="leftArrow">
            <a:avLst/>
          </a:prstGeom>
          <a:solidFill>
            <a:srgbClr val="00B0F0"/>
          </a:solidFill>
          <a:ln>
            <a:noFill/>
          </a:ln>
        </p:spPr>
        <p:txBody>
          <a:bodyPr vert="horz" wrap="square" lIns="67391" tIns="33696" rIns="67391" bIns="33696"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4" name="Freeform 26"/>
          <p:cNvSpPr/>
          <p:nvPr/>
        </p:nvSpPr>
        <p:spPr bwMode="auto">
          <a:xfrm>
            <a:off x="3581453" y="1015020"/>
            <a:ext cx="1926914" cy="1217900"/>
          </a:xfrm>
          <a:prstGeom prst="leftArrow">
            <a:avLst/>
          </a:prstGeom>
          <a:solidFill>
            <a:srgbClr val="0070C0"/>
          </a:solidFill>
          <a:ln>
            <a:noFill/>
          </a:ln>
        </p:spPr>
        <p:txBody>
          <a:bodyPr vert="horz" wrap="square" lIns="67391" tIns="33696" rIns="67391" bIns="33696"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5" name="Freeform 26"/>
          <p:cNvSpPr/>
          <p:nvPr/>
        </p:nvSpPr>
        <p:spPr bwMode="auto">
          <a:xfrm>
            <a:off x="2426032" y="2262486"/>
            <a:ext cx="1926320" cy="1143523"/>
          </a:xfrm>
          <a:prstGeom prst="leftArrow">
            <a:avLst/>
          </a:prstGeom>
          <a:solidFill>
            <a:srgbClr val="00B0F0"/>
          </a:solidFill>
          <a:ln>
            <a:noFill/>
          </a:ln>
        </p:spPr>
        <p:txBody>
          <a:bodyPr vert="horz" wrap="square" lIns="67391" tIns="33696" rIns="67391" bIns="33696" numCol="1" anchor="t" anchorCtr="0" compatLnSpc="1"/>
          <a:lstStyle/>
          <a:p>
            <a:endParaRPr lang="id-ID">
              <a:latin typeface="微软雅黑" panose="020B0503020204020204" pitchFamily="34" charset="-122"/>
              <a:ea typeface="微软雅黑" panose="020B0503020204020204" pitchFamily="34" charset="-122"/>
            </a:endParaRPr>
          </a:p>
        </p:txBody>
      </p:sp>
      <p:grpSp>
        <p:nvGrpSpPr>
          <p:cNvPr id="6" name="Group 15"/>
          <p:cNvGrpSpPr/>
          <p:nvPr/>
        </p:nvGrpSpPr>
        <p:grpSpPr>
          <a:xfrm rot="18810804">
            <a:off x="3839365" y="2740260"/>
            <a:ext cx="825196" cy="532245"/>
            <a:chOff x="4481513" y="3678059"/>
            <a:chExt cx="1614487" cy="1036638"/>
          </a:xfrm>
          <a:solidFill>
            <a:srgbClr val="00B0F0"/>
          </a:solidFill>
        </p:grpSpPr>
        <p:sp>
          <p:nvSpPr>
            <p:cNvPr id="7" name="Rectangle 12"/>
            <p:cNvSpPr>
              <a:spLocks noChangeArrowheads="1"/>
            </p:cNvSpPr>
            <p:nvPr/>
          </p:nvSpPr>
          <p:spPr bwMode="auto">
            <a:xfrm>
              <a:off x="4481513" y="3678059"/>
              <a:ext cx="1614487" cy="344488"/>
            </a:xfrm>
            <a:prstGeom prst="rect">
              <a:avLst/>
            </a:pr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8" name="Rectangle 13"/>
            <p:cNvSpPr>
              <a:spLocks noChangeArrowheads="1"/>
            </p:cNvSpPr>
            <p:nvPr/>
          </p:nvSpPr>
          <p:spPr bwMode="auto">
            <a:xfrm>
              <a:off x="4481513" y="4022546"/>
              <a:ext cx="1614487" cy="344488"/>
            </a:xfrm>
            <a:prstGeom prst="rect">
              <a:avLst/>
            </a:pr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9" name="Rectangle 14"/>
            <p:cNvSpPr>
              <a:spLocks noChangeArrowheads="1"/>
            </p:cNvSpPr>
            <p:nvPr/>
          </p:nvSpPr>
          <p:spPr bwMode="auto">
            <a:xfrm>
              <a:off x="4481513" y="4367034"/>
              <a:ext cx="1614487" cy="347663"/>
            </a:xfrm>
            <a:prstGeom prst="rect">
              <a:avLst/>
            </a:pr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grpSp>
        <p:nvGrpSpPr>
          <p:cNvPr id="10" name="Group 19"/>
          <p:cNvGrpSpPr/>
          <p:nvPr/>
        </p:nvGrpSpPr>
        <p:grpSpPr>
          <a:xfrm rot="18810804">
            <a:off x="4408300" y="2144498"/>
            <a:ext cx="825196" cy="529800"/>
            <a:chOff x="6096000" y="3187521"/>
            <a:chExt cx="1614487" cy="1031876"/>
          </a:xfrm>
          <a:solidFill>
            <a:srgbClr val="0070C0"/>
          </a:solidFill>
        </p:grpSpPr>
        <p:sp>
          <p:nvSpPr>
            <p:cNvPr id="11" name="Rectangle 15"/>
            <p:cNvSpPr>
              <a:spLocks noChangeArrowheads="1"/>
            </p:cNvSpPr>
            <p:nvPr/>
          </p:nvSpPr>
          <p:spPr bwMode="auto">
            <a:xfrm>
              <a:off x="6096000" y="3187521"/>
              <a:ext cx="1614487" cy="344488"/>
            </a:xfrm>
            <a:prstGeom prst="rect">
              <a:avLst/>
            </a:pr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12" name="Rectangle 16"/>
            <p:cNvSpPr>
              <a:spLocks noChangeArrowheads="1"/>
            </p:cNvSpPr>
            <p:nvPr/>
          </p:nvSpPr>
          <p:spPr bwMode="auto">
            <a:xfrm>
              <a:off x="6096000" y="3532009"/>
              <a:ext cx="1614487" cy="342900"/>
            </a:xfrm>
            <a:prstGeom prst="rect">
              <a:avLst/>
            </a:pr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13" name="Rectangle 17"/>
            <p:cNvSpPr>
              <a:spLocks noChangeArrowheads="1"/>
            </p:cNvSpPr>
            <p:nvPr/>
          </p:nvSpPr>
          <p:spPr bwMode="auto">
            <a:xfrm>
              <a:off x="6096000" y="3874909"/>
              <a:ext cx="1614487" cy="344488"/>
            </a:xfrm>
            <a:prstGeom prst="rect">
              <a:avLst/>
            </a:pr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grpSp>
        <p:nvGrpSpPr>
          <p:cNvPr id="14" name="Group 23"/>
          <p:cNvGrpSpPr/>
          <p:nvPr/>
        </p:nvGrpSpPr>
        <p:grpSpPr>
          <a:xfrm rot="18810804">
            <a:off x="4950874" y="1507774"/>
            <a:ext cx="948529" cy="532245"/>
            <a:chOff x="7700963" y="3678059"/>
            <a:chExt cx="1855787" cy="1036638"/>
          </a:xfrm>
          <a:solidFill>
            <a:srgbClr val="00B0F0"/>
          </a:solidFill>
        </p:grpSpPr>
        <p:sp>
          <p:nvSpPr>
            <p:cNvPr id="15" name="Freeform 7"/>
            <p:cNvSpPr/>
            <p:nvPr/>
          </p:nvSpPr>
          <p:spPr bwMode="auto">
            <a:xfrm>
              <a:off x="9224963" y="3678059"/>
              <a:ext cx="331787" cy="1036638"/>
            </a:xfrm>
            <a:custGeom>
              <a:avLst/>
              <a:gdLst>
                <a:gd name="T0" fmla="*/ 0 w 209"/>
                <a:gd name="T1" fmla="*/ 162 h 653"/>
                <a:gd name="T2" fmla="*/ 135 w 209"/>
                <a:gd name="T3" fmla="*/ 0 h 653"/>
                <a:gd name="T4" fmla="*/ 209 w 209"/>
                <a:gd name="T5" fmla="*/ 210 h 653"/>
                <a:gd name="T6" fmla="*/ 209 w 209"/>
                <a:gd name="T7" fmla="*/ 443 h 653"/>
                <a:gd name="T8" fmla="*/ 135 w 209"/>
                <a:gd name="T9" fmla="*/ 653 h 653"/>
                <a:gd name="T10" fmla="*/ 0 w 209"/>
                <a:gd name="T11" fmla="*/ 488 h 653"/>
                <a:gd name="T12" fmla="*/ 0 w 209"/>
                <a:gd name="T13" fmla="*/ 162 h 653"/>
              </a:gdLst>
              <a:ahLst/>
              <a:cxnLst>
                <a:cxn ang="0">
                  <a:pos x="T0" y="T1"/>
                </a:cxn>
                <a:cxn ang="0">
                  <a:pos x="T2" y="T3"/>
                </a:cxn>
                <a:cxn ang="0">
                  <a:pos x="T4" y="T5"/>
                </a:cxn>
                <a:cxn ang="0">
                  <a:pos x="T6" y="T7"/>
                </a:cxn>
                <a:cxn ang="0">
                  <a:pos x="T8" y="T9"/>
                </a:cxn>
                <a:cxn ang="0">
                  <a:pos x="T10" y="T11"/>
                </a:cxn>
                <a:cxn ang="0">
                  <a:pos x="T12" y="T13"/>
                </a:cxn>
              </a:cxnLst>
              <a:rect l="0" t="0" r="r" b="b"/>
              <a:pathLst>
                <a:path w="209" h="653">
                  <a:moveTo>
                    <a:pt x="0" y="162"/>
                  </a:moveTo>
                  <a:lnTo>
                    <a:pt x="135" y="0"/>
                  </a:lnTo>
                  <a:lnTo>
                    <a:pt x="209" y="210"/>
                  </a:lnTo>
                  <a:lnTo>
                    <a:pt x="209" y="443"/>
                  </a:lnTo>
                  <a:lnTo>
                    <a:pt x="135" y="653"/>
                  </a:lnTo>
                  <a:lnTo>
                    <a:pt x="0" y="488"/>
                  </a:lnTo>
                  <a:lnTo>
                    <a:pt x="0" y="162"/>
                  </a:lnTo>
                  <a:close/>
                </a:path>
              </a:pathLst>
            </a:cu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16" name="Freeform 18"/>
            <p:cNvSpPr/>
            <p:nvPr/>
          </p:nvSpPr>
          <p:spPr bwMode="auto">
            <a:xfrm>
              <a:off x="7700963" y="3678059"/>
              <a:ext cx="1738312" cy="344488"/>
            </a:xfrm>
            <a:custGeom>
              <a:avLst/>
              <a:gdLst>
                <a:gd name="T0" fmla="*/ 1020 w 1095"/>
                <a:gd name="T1" fmla="*/ 217 h 217"/>
                <a:gd name="T2" fmla="*/ 1095 w 1095"/>
                <a:gd name="T3" fmla="*/ 0 h 217"/>
                <a:gd name="T4" fmla="*/ 0 w 1095"/>
                <a:gd name="T5" fmla="*/ 0 h 217"/>
                <a:gd name="T6" fmla="*/ 0 w 1095"/>
                <a:gd name="T7" fmla="*/ 217 h 217"/>
                <a:gd name="T8" fmla="*/ 1020 w 1095"/>
                <a:gd name="T9" fmla="*/ 217 h 217"/>
              </a:gdLst>
              <a:ahLst/>
              <a:cxnLst>
                <a:cxn ang="0">
                  <a:pos x="T0" y="T1"/>
                </a:cxn>
                <a:cxn ang="0">
                  <a:pos x="T2" y="T3"/>
                </a:cxn>
                <a:cxn ang="0">
                  <a:pos x="T4" y="T5"/>
                </a:cxn>
                <a:cxn ang="0">
                  <a:pos x="T6" y="T7"/>
                </a:cxn>
                <a:cxn ang="0">
                  <a:pos x="T8" y="T9"/>
                </a:cxn>
              </a:cxnLst>
              <a:rect l="0" t="0" r="r" b="b"/>
              <a:pathLst>
                <a:path w="1095" h="217">
                  <a:moveTo>
                    <a:pt x="1020" y="217"/>
                  </a:moveTo>
                  <a:lnTo>
                    <a:pt x="1095" y="0"/>
                  </a:lnTo>
                  <a:lnTo>
                    <a:pt x="0" y="0"/>
                  </a:lnTo>
                  <a:lnTo>
                    <a:pt x="0" y="217"/>
                  </a:lnTo>
                  <a:lnTo>
                    <a:pt x="1020" y="217"/>
                  </a:lnTo>
                  <a:close/>
                </a:path>
              </a:pathLst>
            </a:cu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17" name="Rectangle 19"/>
            <p:cNvSpPr>
              <a:spLocks noChangeArrowheads="1"/>
            </p:cNvSpPr>
            <p:nvPr/>
          </p:nvSpPr>
          <p:spPr bwMode="auto">
            <a:xfrm>
              <a:off x="7700963" y="4022546"/>
              <a:ext cx="1619250" cy="344488"/>
            </a:xfrm>
            <a:prstGeom prst="rect">
              <a:avLst/>
            </a:pr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18" name="Freeform 20"/>
            <p:cNvSpPr/>
            <p:nvPr/>
          </p:nvSpPr>
          <p:spPr bwMode="auto">
            <a:xfrm>
              <a:off x="7700963" y="4367034"/>
              <a:ext cx="1738312" cy="347663"/>
            </a:xfrm>
            <a:custGeom>
              <a:avLst/>
              <a:gdLst>
                <a:gd name="T0" fmla="*/ 1095 w 1095"/>
                <a:gd name="T1" fmla="*/ 219 h 219"/>
                <a:gd name="T2" fmla="*/ 1020 w 1095"/>
                <a:gd name="T3" fmla="*/ 0 h 219"/>
                <a:gd name="T4" fmla="*/ 0 w 1095"/>
                <a:gd name="T5" fmla="*/ 0 h 219"/>
                <a:gd name="T6" fmla="*/ 0 w 1095"/>
                <a:gd name="T7" fmla="*/ 219 h 219"/>
                <a:gd name="T8" fmla="*/ 1095 w 1095"/>
                <a:gd name="T9" fmla="*/ 219 h 219"/>
              </a:gdLst>
              <a:ahLst/>
              <a:cxnLst>
                <a:cxn ang="0">
                  <a:pos x="T0" y="T1"/>
                </a:cxn>
                <a:cxn ang="0">
                  <a:pos x="T2" y="T3"/>
                </a:cxn>
                <a:cxn ang="0">
                  <a:pos x="T4" y="T5"/>
                </a:cxn>
                <a:cxn ang="0">
                  <a:pos x="T6" y="T7"/>
                </a:cxn>
                <a:cxn ang="0">
                  <a:pos x="T8" y="T9"/>
                </a:cxn>
              </a:cxnLst>
              <a:rect l="0" t="0" r="r" b="b"/>
              <a:pathLst>
                <a:path w="1095" h="219">
                  <a:moveTo>
                    <a:pt x="1095" y="219"/>
                  </a:moveTo>
                  <a:lnTo>
                    <a:pt x="1020" y="0"/>
                  </a:lnTo>
                  <a:lnTo>
                    <a:pt x="0" y="0"/>
                  </a:lnTo>
                  <a:lnTo>
                    <a:pt x="0" y="219"/>
                  </a:lnTo>
                  <a:lnTo>
                    <a:pt x="1095" y="219"/>
                  </a:lnTo>
                  <a:close/>
                </a:path>
              </a:pathLst>
            </a:cu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19" name="Oval 21"/>
            <p:cNvSpPr>
              <a:spLocks noChangeArrowheads="1"/>
            </p:cNvSpPr>
            <p:nvPr/>
          </p:nvSpPr>
          <p:spPr bwMode="auto">
            <a:xfrm>
              <a:off x="9398000" y="4049534"/>
              <a:ext cx="82550" cy="293688"/>
            </a:xfrm>
            <a:prstGeom prst="ellipse">
              <a:avLst/>
            </a:pr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grpSp>
        <p:nvGrpSpPr>
          <p:cNvPr id="20" name="Group 29"/>
          <p:cNvGrpSpPr/>
          <p:nvPr/>
        </p:nvGrpSpPr>
        <p:grpSpPr>
          <a:xfrm rot="18810804">
            <a:off x="2734249" y="3570110"/>
            <a:ext cx="1468638" cy="529800"/>
            <a:chOff x="1608138" y="3187521"/>
            <a:chExt cx="2873375" cy="1031876"/>
          </a:xfrm>
          <a:solidFill>
            <a:srgbClr val="0070C0"/>
          </a:solidFill>
        </p:grpSpPr>
        <p:sp>
          <p:nvSpPr>
            <p:cNvPr id="21" name="Freeform 8"/>
            <p:cNvSpPr/>
            <p:nvPr/>
          </p:nvSpPr>
          <p:spPr bwMode="auto">
            <a:xfrm>
              <a:off x="1608138" y="3187521"/>
              <a:ext cx="1490662" cy="1031875"/>
            </a:xfrm>
            <a:custGeom>
              <a:avLst/>
              <a:gdLst>
                <a:gd name="T0" fmla="*/ 793 w 939"/>
                <a:gd name="T1" fmla="*/ 650 h 650"/>
                <a:gd name="T2" fmla="*/ 0 w 939"/>
                <a:gd name="T3" fmla="*/ 326 h 650"/>
                <a:gd name="T4" fmla="*/ 793 w 939"/>
                <a:gd name="T5" fmla="*/ 0 h 650"/>
                <a:gd name="T6" fmla="*/ 939 w 939"/>
                <a:gd name="T7" fmla="*/ 0 h 650"/>
                <a:gd name="T8" fmla="*/ 939 w 939"/>
                <a:gd name="T9" fmla="*/ 650 h 650"/>
                <a:gd name="T10" fmla="*/ 793 w 939"/>
                <a:gd name="T11" fmla="*/ 650 h 650"/>
              </a:gdLst>
              <a:ahLst/>
              <a:cxnLst>
                <a:cxn ang="0">
                  <a:pos x="T0" y="T1"/>
                </a:cxn>
                <a:cxn ang="0">
                  <a:pos x="T2" y="T3"/>
                </a:cxn>
                <a:cxn ang="0">
                  <a:pos x="T4" y="T5"/>
                </a:cxn>
                <a:cxn ang="0">
                  <a:pos x="T6" y="T7"/>
                </a:cxn>
                <a:cxn ang="0">
                  <a:pos x="T8" y="T9"/>
                </a:cxn>
                <a:cxn ang="0">
                  <a:pos x="T10" y="T11"/>
                </a:cxn>
              </a:cxnLst>
              <a:rect l="0" t="0" r="r" b="b"/>
              <a:pathLst>
                <a:path w="939" h="650">
                  <a:moveTo>
                    <a:pt x="793" y="650"/>
                  </a:moveTo>
                  <a:lnTo>
                    <a:pt x="0" y="326"/>
                  </a:lnTo>
                  <a:lnTo>
                    <a:pt x="793" y="0"/>
                  </a:lnTo>
                  <a:lnTo>
                    <a:pt x="939" y="0"/>
                  </a:lnTo>
                  <a:lnTo>
                    <a:pt x="939" y="650"/>
                  </a:lnTo>
                  <a:lnTo>
                    <a:pt x="793" y="650"/>
                  </a:lnTo>
                  <a:close/>
                </a:path>
              </a:pathLst>
            </a:custGeom>
            <a:solidFill>
              <a:schemeClr val="bg1">
                <a:lumMod val="65000"/>
              </a:schemeClr>
            </a:solid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22" name="Freeform 9"/>
            <p:cNvSpPr/>
            <p:nvPr/>
          </p:nvSpPr>
          <p:spPr bwMode="auto">
            <a:xfrm>
              <a:off x="2738438" y="3187521"/>
              <a:ext cx="1743075" cy="344488"/>
            </a:xfrm>
            <a:custGeom>
              <a:avLst/>
              <a:gdLst>
                <a:gd name="T0" fmla="*/ 464 w 464"/>
                <a:gd name="T1" fmla="*/ 0 h 91"/>
                <a:gd name="T2" fmla="*/ 41 w 464"/>
                <a:gd name="T3" fmla="*/ 0 h 91"/>
                <a:gd name="T4" fmla="*/ 16 w 464"/>
                <a:gd name="T5" fmla="*/ 14 h 91"/>
                <a:gd name="T6" fmla="*/ 5 w 464"/>
                <a:gd name="T7" fmla="*/ 31 h 91"/>
                <a:gd name="T8" fmla="*/ 5 w 464"/>
                <a:gd name="T9" fmla="*/ 59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1"/>
                    <a:pt x="5" y="31"/>
                    <a:pt x="5" y="31"/>
                  </a:cubicBezTo>
                  <a:cubicBezTo>
                    <a:pt x="0" y="39"/>
                    <a:pt x="0" y="52"/>
                    <a:pt x="5" y="59"/>
                  </a:cubicBezTo>
                  <a:cubicBezTo>
                    <a:pt x="16" y="77"/>
                    <a:pt x="16" y="77"/>
                    <a:pt x="16" y="77"/>
                  </a:cubicBezTo>
                  <a:cubicBezTo>
                    <a:pt x="21" y="85"/>
                    <a:pt x="32" y="91"/>
                    <a:pt x="41" y="91"/>
                  </a:cubicBezTo>
                  <a:cubicBezTo>
                    <a:pt x="464" y="91"/>
                    <a:pt x="464" y="91"/>
                    <a:pt x="464" y="91"/>
                  </a:cubicBezTo>
                  <a:lnTo>
                    <a:pt x="464" y="0"/>
                  </a:lnTo>
                  <a:close/>
                </a:path>
              </a:pathLst>
            </a:cu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23" name="Freeform 10"/>
            <p:cNvSpPr/>
            <p:nvPr/>
          </p:nvSpPr>
          <p:spPr bwMode="auto">
            <a:xfrm>
              <a:off x="2738438" y="3532009"/>
              <a:ext cx="1743075" cy="342900"/>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39"/>
                    <a:pt x="0" y="52"/>
                    <a:pt x="5" y="60"/>
                  </a:cubicBezTo>
                  <a:cubicBezTo>
                    <a:pt x="16" y="77"/>
                    <a:pt x="16" y="77"/>
                    <a:pt x="16" y="77"/>
                  </a:cubicBezTo>
                  <a:cubicBezTo>
                    <a:pt x="21" y="85"/>
                    <a:pt x="32" y="91"/>
                    <a:pt x="41" y="91"/>
                  </a:cubicBezTo>
                  <a:cubicBezTo>
                    <a:pt x="464" y="91"/>
                    <a:pt x="464" y="91"/>
                    <a:pt x="464" y="91"/>
                  </a:cubicBezTo>
                  <a:lnTo>
                    <a:pt x="464" y="0"/>
                  </a:lnTo>
                  <a:close/>
                </a:path>
              </a:pathLst>
            </a:cu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24" name="Freeform 11"/>
            <p:cNvSpPr/>
            <p:nvPr/>
          </p:nvSpPr>
          <p:spPr bwMode="auto">
            <a:xfrm>
              <a:off x="2738438" y="3874909"/>
              <a:ext cx="1743075" cy="344488"/>
            </a:xfrm>
            <a:custGeom>
              <a:avLst/>
              <a:gdLst>
                <a:gd name="T0" fmla="*/ 464 w 464"/>
                <a:gd name="T1" fmla="*/ 0 h 91"/>
                <a:gd name="T2" fmla="*/ 41 w 464"/>
                <a:gd name="T3" fmla="*/ 0 h 91"/>
                <a:gd name="T4" fmla="*/ 16 w 464"/>
                <a:gd name="T5" fmla="*/ 14 h 91"/>
                <a:gd name="T6" fmla="*/ 5 w 464"/>
                <a:gd name="T7" fmla="*/ 32 h 91"/>
                <a:gd name="T8" fmla="*/ 5 w 464"/>
                <a:gd name="T9" fmla="*/ 60 h 91"/>
                <a:gd name="T10" fmla="*/ 16 w 464"/>
                <a:gd name="T11" fmla="*/ 77 h 91"/>
                <a:gd name="T12" fmla="*/ 41 w 464"/>
                <a:gd name="T13" fmla="*/ 91 h 91"/>
                <a:gd name="T14" fmla="*/ 464 w 464"/>
                <a:gd name="T15" fmla="*/ 91 h 91"/>
                <a:gd name="T16" fmla="*/ 464 w 464"/>
                <a:gd name="T17" fmla="*/ 0 h 9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464" h="91">
                  <a:moveTo>
                    <a:pt x="464" y="0"/>
                  </a:moveTo>
                  <a:cubicBezTo>
                    <a:pt x="41" y="0"/>
                    <a:pt x="41" y="0"/>
                    <a:pt x="41" y="0"/>
                  </a:cubicBezTo>
                  <a:cubicBezTo>
                    <a:pt x="32" y="0"/>
                    <a:pt x="21" y="6"/>
                    <a:pt x="16" y="14"/>
                  </a:cubicBezTo>
                  <a:cubicBezTo>
                    <a:pt x="5" y="32"/>
                    <a:pt x="5" y="32"/>
                    <a:pt x="5" y="32"/>
                  </a:cubicBezTo>
                  <a:cubicBezTo>
                    <a:pt x="0" y="40"/>
                    <a:pt x="0" y="52"/>
                    <a:pt x="5" y="60"/>
                  </a:cubicBezTo>
                  <a:cubicBezTo>
                    <a:pt x="16" y="77"/>
                    <a:pt x="16" y="77"/>
                    <a:pt x="16" y="77"/>
                  </a:cubicBezTo>
                  <a:cubicBezTo>
                    <a:pt x="21" y="85"/>
                    <a:pt x="32" y="91"/>
                    <a:pt x="41" y="91"/>
                  </a:cubicBezTo>
                  <a:cubicBezTo>
                    <a:pt x="464" y="91"/>
                    <a:pt x="464" y="91"/>
                    <a:pt x="464" y="91"/>
                  </a:cubicBezTo>
                  <a:lnTo>
                    <a:pt x="464" y="0"/>
                  </a:lnTo>
                  <a:close/>
                </a:path>
              </a:pathLst>
            </a:custGeom>
            <a:grp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25" name="Freeform 22"/>
            <p:cNvSpPr/>
            <p:nvPr/>
          </p:nvSpPr>
          <p:spPr bwMode="auto">
            <a:xfrm>
              <a:off x="1608138" y="3538359"/>
              <a:ext cx="428625" cy="333375"/>
            </a:xfrm>
            <a:custGeom>
              <a:avLst/>
              <a:gdLst>
                <a:gd name="T0" fmla="*/ 114 w 114"/>
                <a:gd name="T1" fmla="*/ 49 h 88"/>
                <a:gd name="T2" fmla="*/ 107 w 114"/>
                <a:gd name="T3" fmla="*/ 0 h 88"/>
                <a:gd name="T4" fmla="*/ 0 w 114"/>
                <a:gd name="T5" fmla="*/ 44 h 88"/>
                <a:gd name="T6" fmla="*/ 109 w 114"/>
                <a:gd name="T7" fmla="*/ 88 h 88"/>
                <a:gd name="T8" fmla="*/ 114 w 114"/>
                <a:gd name="T9" fmla="*/ 49 h 88"/>
              </a:gdLst>
              <a:ahLst/>
              <a:cxnLst>
                <a:cxn ang="0">
                  <a:pos x="T0" y="T1"/>
                </a:cxn>
                <a:cxn ang="0">
                  <a:pos x="T2" y="T3"/>
                </a:cxn>
                <a:cxn ang="0">
                  <a:pos x="T4" y="T5"/>
                </a:cxn>
                <a:cxn ang="0">
                  <a:pos x="T6" y="T7"/>
                </a:cxn>
                <a:cxn ang="0">
                  <a:pos x="T8" y="T9"/>
                </a:cxn>
              </a:cxnLst>
              <a:rect l="0" t="0" r="r" b="b"/>
              <a:pathLst>
                <a:path w="114" h="88">
                  <a:moveTo>
                    <a:pt x="114" y="49"/>
                  </a:moveTo>
                  <a:cubicBezTo>
                    <a:pt x="114" y="32"/>
                    <a:pt x="111" y="15"/>
                    <a:pt x="107" y="0"/>
                  </a:cubicBezTo>
                  <a:cubicBezTo>
                    <a:pt x="0" y="44"/>
                    <a:pt x="0" y="44"/>
                    <a:pt x="0" y="44"/>
                  </a:cubicBezTo>
                  <a:cubicBezTo>
                    <a:pt x="109" y="88"/>
                    <a:pt x="109" y="88"/>
                    <a:pt x="109" y="88"/>
                  </a:cubicBezTo>
                  <a:cubicBezTo>
                    <a:pt x="112" y="76"/>
                    <a:pt x="114" y="63"/>
                    <a:pt x="114" y="49"/>
                  </a:cubicBezTo>
                  <a:close/>
                </a:path>
              </a:pathLst>
            </a:custGeom>
            <a:solidFill>
              <a:schemeClr val="tx1"/>
            </a:solidFill>
            <a:ln>
              <a:noFill/>
            </a:ln>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sp>
        <p:nvSpPr>
          <p:cNvPr id="26" name="Freeform 27"/>
          <p:cNvSpPr/>
          <p:nvPr/>
        </p:nvSpPr>
        <p:spPr bwMode="auto">
          <a:xfrm>
            <a:off x="2298867" y="1679317"/>
            <a:ext cx="4458370" cy="1580931"/>
          </a:xfrm>
          <a:custGeom>
            <a:avLst/>
            <a:gdLst>
              <a:gd name="T0" fmla="*/ 3799 w 3804"/>
              <a:gd name="T1" fmla="*/ 0 h 1355"/>
              <a:gd name="T2" fmla="*/ 372 w 3804"/>
              <a:gd name="T3" fmla="*/ 0 h 1355"/>
              <a:gd name="T4" fmla="*/ 0 w 3804"/>
              <a:gd name="T5" fmla="*/ 679 h 1355"/>
              <a:gd name="T6" fmla="*/ 372 w 3804"/>
              <a:gd name="T7" fmla="*/ 1355 h 1355"/>
              <a:gd name="T8" fmla="*/ 3804 w 3804"/>
              <a:gd name="T9" fmla="*/ 1355 h 1355"/>
              <a:gd name="T10" fmla="*/ 3799 w 3804"/>
              <a:gd name="T11" fmla="*/ 0 h 1355"/>
            </a:gdLst>
            <a:ahLst/>
            <a:cxnLst>
              <a:cxn ang="0">
                <a:pos x="T0" y="T1"/>
              </a:cxn>
              <a:cxn ang="0">
                <a:pos x="T2" y="T3"/>
              </a:cxn>
              <a:cxn ang="0">
                <a:pos x="T4" y="T5"/>
              </a:cxn>
              <a:cxn ang="0">
                <a:pos x="T6" y="T7"/>
              </a:cxn>
              <a:cxn ang="0">
                <a:pos x="T8" y="T9"/>
              </a:cxn>
              <a:cxn ang="0">
                <a:pos x="T10" y="T11"/>
              </a:cxn>
            </a:cxnLst>
            <a:rect l="0" t="0" r="r" b="b"/>
            <a:pathLst>
              <a:path w="3804" h="1355">
                <a:moveTo>
                  <a:pt x="3799" y="0"/>
                </a:moveTo>
                <a:lnTo>
                  <a:pt x="372" y="0"/>
                </a:lnTo>
                <a:lnTo>
                  <a:pt x="0" y="679"/>
                </a:lnTo>
                <a:lnTo>
                  <a:pt x="372" y="1355"/>
                </a:lnTo>
                <a:lnTo>
                  <a:pt x="3804" y="1355"/>
                </a:lnTo>
                <a:lnTo>
                  <a:pt x="3799" y="0"/>
                </a:lnTo>
              </a:path>
            </a:pathLst>
          </a:custGeom>
          <a:noFill/>
          <a:ln>
            <a:noFill/>
          </a:ln>
        </p:spPr>
        <p:txBody>
          <a:bodyPr vert="horz" wrap="square" lIns="67391" tIns="33696" rIns="67391" bIns="33696"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27" name="TextBox 26"/>
          <p:cNvSpPr txBox="1"/>
          <p:nvPr/>
        </p:nvSpPr>
        <p:spPr>
          <a:xfrm>
            <a:off x="4389826" y="3621000"/>
            <a:ext cx="969211" cy="298883"/>
          </a:xfrm>
          <a:prstGeom prst="rect">
            <a:avLst/>
          </a:prstGeom>
          <a:noFill/>
        </p:spPr>
        <p:txBody>
          <a:bodyPr wrap="none" lIns="67391" tIns="33696" rIns="67391" bIns="33696" rtlCol="0">
            <a:spAutoFit/>
          </a:bodyPr>
          <a:lstStyle/>
          <a:p>
            <a:r>
              <a:rPr lang="id-ID" sz="1500" b="1" dirty="0">
                <a:solidFill>
                  <a:schemeClr val="bg1"/>
                </a:solidFill>
                <a:latin typeface="微软雅黑" panose="020B0503020204020204" pitchFamily="34" charset="-122"/>
                <a:ea typeface="微软雅黑" panose="020B0503020204020204" pitchFamily="34" charset="-122"/>
              </a:rPr>
              <a:t>Discover</a:t>
            </a:r>
          </a:p>
        </p:txBody>
      </p:sp>
      <p:sp>
        <p:nvSpPr>
          <p:cNvPr id="28" name="Freeform 5"/>
          <p:cNvSpPr>
            <a:spLocks noEditPoints="1"/>
          </p:cNvSpPr>
          <p:nvPr/>
        </p:nvSpPr>
        <p:spPr bwMode="auto">
          <a:xfrm>
            <a:off x="4046411" y="3596666"/>
            <a:ext cx="353032" cy="352641"/>
          </a:xfrm>
          <a:custGeom>
            <a:avLst/>
            <a:gdLst>
              <a:gd name="T0" fmla="*/ 0 w 124"/>
              <a:gd name="T1" fmla="*/ 62 h 124"/>
              <a:gd name="T2" fmla="*/ 124 w 124"/>
              <a:gd name="T3" fmla="*/ 62 h 124"/>
              <a:gd name="T4" fmla="*/ 116 w 124"/>
              <a:gd name="T5" fmla="*/ 60 h 124"/>
              <a:gd name="T6" fmla="*/ 87 w 124"/>
              <a:gd name="T7" fmla="*/ 35 h 124"/>
              <a:gd name="T8" fmla="*/ 116 w 124"/>
              <a:gd name="T9" fmla="*/ 60 h 124"/>
              <a:gd name="T10" fmla="*/ 43 w 124"/>
              <a:gd name="T11" fmla="*/ 95 h 124"/>
              <a:gd name="T12" fmla="*/ 60 w 124"/>
              <a:gd name="T13" fmla="*/ 116 h 124"/>
              <a:gd name="T14" fmla="*/ 64 w 124"/>
              <a:gd name="T15" fmla="*/ 8 h 124"/>
              <a:gd name="T16" fmla="*/ 64 w 124"/>
              <a:gd name="T17" fmla="*/ 36 h 124"/>
              <a:gd name="T18" fmla="*/ 64 w 124"/>
              <a:gd name="T19" fmla="*/ 8 h 124"/>
              <a:gd name="T20" fmla="*/ 100 w 124"/>
              <a:gd name="T21" fmla="*/ 23 h 124"/>
              <a:gd name="T22" fmla="*/ 71 w 124"/>
              <a:gd name="T23" fmla="*/ 9 h 124"/>
              <a:gd name="T24" fmla="*/ 60 w 124"/>
              <a:gd name="T25" fmla="*/ 36 h 124"/>
              <a:gd name="T26" fmla="*/ 60 w 124"/>
              <a:gd name="T27" fmla="*/ 8 h 124"/>
              <a:gd name="T28" fmla="*/ 38 w 124"/>
              <a:gd name="T29" fmla="*/ 31 h 124"/>
              <a:gd name="T30" fmla="*/ 53 w 124"/>
              <a:gd name="T31" fmla="*/ 9 h 124"/>
              <a:gd name="T32" fmla="*/ 40 w 124"/>
              <a:gd name="T33" fmla="*/ 36 h 124"/>
              <a:gd name="T34" fmla="*/ 60 w 124"/>
              <a:gd name="T35" fmla="*/ 60 h 124"/>
              <a:gd name="T36" fmla="*/ 40 w 124"/>
              <a:gd name="T37" fmla="*/ 36 h 124"/>
              <a:gd name="T38" fmla="*/ 60 w 124"/>
              <a:gd name="T39" fmla="*/ 88 h 124"/>
              <a:gd name="T40" fmla="*/ 36 w 124"/>
              <a:gd name="T41" fmla="*/ 64 h 124"/>
              <a:gd name="T42" fmla="*/ 53 w 124"/>
              <a:gd name="T43" fmla="*/ 115 h 124"/>
              <a:gd name="T44" fmla="*/ 40 w 124"/>
              <a:gd name="T45" fmla="*/ 96 h 124"/>
              <a:gd name="T46" fmla="*/ 64 w 124"/>
              <a:gd name="T47" fmla="*/ 116 h 124"/>
              <a:gd name="T48" fmla="*/ 81 w 124"/>
              <a:gd name="T49" fmla="*/ 95 h 124"/>
              <a:gd name="T50" fmla="*/ 64 w 124"/>
              <a:gd name="T51" fmla="*/ 116 h 124"/>
              <a:gd name="T52" fmla="*/ 97 w 124"/>
              <a:gd name="T53" fmla="*/ 103 h 124"/>
              <a:gd name="T54" fmla="*/ 84 w 124"/>
              <a:gd name="T55" fmla="*/ 96 h 124"/>
              <a:gd name="T56" fmla="*/ 64 w 124"/>
              <a:gd name="T57" fmla="*/ 88 h 124"/>
              <a:gd name="T58" fmla="*/ 88 w 124"/>
              <a:gd name="T59" fmla="*/ 64 h 124"/>
              <a:gd name="T60" fmla="*/ 64 w 124"/>
              <a:gd name="T61" fmla="*/ 60 h 124"/>
              <a:gd name="T62" fmla="*/ 84 w 124"/>
              <a:gd name="T63" fmla="*/ 36 h 124"/>
              <a:gd name="T64" fmla="*/ 64 w 124"/>
              <a:gd name="T65" fmla="*/ 60 h 124"/>
              <a:gd name="T66" fmla="*/ 37 w 124"/>
              <a:gd name="T67" fmla="*/ 35 h 124"/>
              <a:gd name="T68" fmla="*/ 8 w 124"/>
              <a:gd name="T69" fmla="*/ 60 h 124"/>
              <a:gd name="T70" fmla="*/ 8 w 124"/>
              <a:gd name="T71" fmla="*/ 64 h 124"/>
              <a:gd name="T72" fmla="*/ 38 w 124"/>
              <a:gd name="T73" fmla="*/ 93 h 124"/>
              <a:gd name="T74" fmla="*/ 8 w 124"/>
              <a:gd name="T75" fmla="*/ 64 h 124"/>
              <a:gd name="T76" fmla="*/ 86 w 124"/>
              <a:gd name="T77" fmla="*/ 93 h 124"/>
              <a:gd name="T78" fmla="*/ 116 w 124"/>
              <a:gd name="T79" fmla="*/ 64 h 12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4" h="124">
                <a:moveTo>
                  <a:pt x="62" y="0"/>
                </a:moveTo>
                <a:cubicBezTo>
                  <a:pt x="28" y="0"/>
                  <a:pt x="0" y="28"/>
                  <a:pt x="0" y="62"/>
                </a:cubicBezTo>
                <a:cubicBezTo>
                  <a:pt x="0" y="96"/>
                  <a:pt x="28" y="124"/>
                  <a:pt x="62" y="124"/>
                </a:cubicBezTo>
                <a:cubicBezTo>
                  <a:pt x="96" y="124"/>
                  <a:pt x="124" y="96"/>
                  <a:pt x="124" y="62"/>
                </a:cubicBezTo>
                <a:cubicBezTo>
                  <a:pt x="124" y="28"/>
                  <a:pt x="96" y="0"/>
                  <a:pt x="62" y="0"/>
                </a:cubicBezTo>
                <a:close/>
                <a:moveTo>
                  <a:pt x="116" y="60"/>
                </a:moveTo>
                <a:cubicBezTo>
                  <a:pt x="92" y="60"/>
                  <a:pt x="92" y="60"/>
                  <a:pt x="92" y="60"/>
                </a:cubicBezTo>
                <a:cubicBezTo>
                  <a:pt x="92" y="51"/>
                  <a:pt x="90" y="43"/>
                  <a:pt x="87" y="35"/>
                </a:cubicBezTo>
                <a:cubicBezTo>
                  <a:pt x="93" y="33"/>
                  <a:pt x="98" y="30"/>
                  <a:pt x="102" y="26"/>
                </a:cubicBezTo>
                <a:cubicBezTo>
                  <a:pt x="110" y="35"/>
                  <a:pt x="115" y="47"/>
                  <a:pt x="116" y="60"/>
                </a:cubicBezTo>
                <a:close/>
                <a:moveTo>
                  <a:pt x="60" y="116"/>
                </a:moveTo>
                <a:cubicBezTo>
                  <a:pt x="53" y="110"/>
                  <a:pt x="48" y="103"/>
                  <a:pt x="43" y="95"/>
                </a:cubicBezTo>
                <a:cubicBezTo>
                  <a:pt x="49" y="93"/>
                  <a:pt x="54" y="92"/>
                  <a:pt x="60" y="92"/>
                </a:cubicBezTo>
                <a:cubicBezTo>
                  <a:pt x="60" y="116"/>
                  <a:pt x="60" y="116"/>
                  <a:pt x="60" y="116"/>
                </a:cubicBezTo>
                <a:cubicBezTo>
                  <a:pt x="60" y="116"/>
                  <a:pt x="60" y="116"/>
                  <a:pt x="60" y="116"/>
                </a:cubicBezTo>
                <a:close/>
                <a:moveTo>
                  <a:pt x="64" y="8"/>
                </a:moveTo>
                <a:cubicBezTo>
                  <a:pt x="72" y="14"/>
                  <a:pt x="78" y="23"/>
                  <a:pt x="82" y="33"/>
                </a:cubicBezTo>
                <a:cubicBezTo>
                  <a:pt x="76" y="35"/>
                  <a:pt x="70" y="36"/>
                  <a:pt x="64" y="36"/>
                </a:cubicBezTo>
                <a:cubicBezTo>
                  <a:pt x="64" y="8"/>
                  <a:pt x="64" y="8"/>
                  <a:pt x="64" y="8"/>
                </a:cubicBezTo>
                <a:cubicBezTo>
                  <a:pt x="64" y="8"/>
                  <a:pt x="64" y="8"/>
                  <a:pt x="64" y="8"/>
                </a:cubicBezTo>
                <a:close/>
                <a:moveTo>
                  <a:pt x="71" y="9"/>
                </a:moveTo>
                <a:cubicBezTo>
                  <a:pt x="82" y="11"/>
                  <a:pt x="92" y="16"/>
                  <a:pt x="100" y="23"/>
                </a:cubicBezTo>
                <a:cubicBezTo>
                  <a:pt x="95" y="26"/>
                  <a:pt x="91" y="29"/>
                  <a:pt x="86" y="31"/>
                </a:cubicBezTo>
                <a:cubicBezTo>
                  <a:pt x="82" y="23"/>
                  <a:pt x="77" y="15"/>
                  <a:pt x="71" y="9"/>
                </a:cubicBezTo>
                <a:close/>
                <a:moveTo>
                  <a:pt x="60" y="8"/>
                </a:moveTo>
                <a:cubicBezTo>
                  <a:pt x="60" y="36"/>
                  <a:pt x="60" y="36"/>
                  <a:pt x="60" y="36"/>
                </a:cubicBezTo>
                <a:cubicBezTo>
                  <a:pt x="54" y="36"/>
                  <a:pt x="48" y="35"/>
                  <a:pt x="42" y="33"/>
                </a:cubicBezTo>
                <a:cubicBezTo>
                  <a:pt x="46" y="23"/>
                  <a:pt x="52" y="14"/>
                  <a:pt x="60" y="8"/>
                </a:cubicBezTo>
                <a:cubicBezTo>
                  <a:pt x="60" y="8"/>
                  <a:pt x="60" y="8"/>
                  <a:pt x="60" y="8"/>
                </a:cubicBezTo>
                <a:close/>
                <a:moveTo>
                  <a:pt x="38" y="31"/>
                </a:moveTo>
                <a:cubicBezTo>
                  <a:pt x="33" y="29"/>
                  <a:pt x="29" y="26"/>
                  <a:pt x="24" y="23"/>
                </a:cubicBezTo>
                <a:cubicBezTo>
                  <a:pt x="32" y="16"/>
                  <a:pt x="42" y="11"/>
                  <a:pt x="53" y="9"/>
                </a:cubicBezTo>
                <a:cubicBezTo>
                  <a:pt x="47" y="15"/>
                  <a:pt x="42" y="23"/>
                  <a:pt x="38" y="31"/>
                </a:cubicBezTo>
                <a:close/>
                <a:moveTo>
                  <a:pt x="40" y="36"/>
                </a:moveTo>
                <a:cubicBezTo>
                  <a:pt x="47" y="38"/>
                  <a:pt x="53" y="40"/>
                  <a:pt x="60" y="40"/>
                </a:cubicBezTo>
                <a:cubicBezTo>
                  <a:pt x="60" y="60"/>
                  <a:pt x="60" y="60"/>
                  <a:pt x="60" y="60"/>
                </a:cubicBezTo>
                <a:cubicBezTo>
                  <a:pt x="36" y="60"/>
                  <a:pt x="36" y="60"/>
                  <a:pt x="36" y="60"/>
                </a:cubicBezTo>
                <a:cubicBezTo>
                  <a:pt x="36" y="52"/>
                  <a:pt x="38" y="44"/>
                  <a:pt x="40" y="36"/>
                </a:cubicBezTo>
                <a:close/>
                <a:moveTo>
                  <a:pt x="60" y="64"/>
                </a:moveTo>
                <a:cubicBezTo>
                  <a:pt x="60" y="88"/>
                  <a:pt x="60" y="88"/>
                  <a:pt x="60" y="88"/>
                </a:cubicBezTo>
                <a:cubicBezTo>
                  <a:pt x="54" y="88"/>
                  <a:pt x="48" y="89"/>
                  <a:pt x="42" y="91"/>
                </a:cubicBezTo>
                <a:cubicBezTo>
                  <a:pt x="38" y="83"/>
                  <a:pt x="36" y="74"/>
                  <a:pt x="36" y="64"/>
                </a:cubicBezTo>
                <a:lnTo>
                  <a:pt x="60" y="64"/>
                </a:lnTo>
                <a:close/>
                <a:moveTo>
                  <a:pt x="53" y="115"/>
                </a:moveTo>
                <a:cubicBezTo>
                  <a:pt x="43" y="114"/>
                  <a:pt x="34" y="109"/>
                  <a:pt x="27" y="103"/>
                </a:cubicBezTo>
                <a:cubicBezTo>
                  <a:pt x="31" y="100"/>
                  <a:pt x="35" y="98"/>
                  <a:pt x="40" y="96"/>
                </a:cubicBezTo>
                <a:cubicBezTo>
                  <a:pt x="43" y="103"/>
                  <a:pt x="48" y="110"/>
                  <a:pt x="53" y="115"/>
                </a:cubicBezTo>
                <a:close/>
                <a:moveTo>
                  <a:pt x="64" y="116"/>
                </a:moveTo>
                <a:cubicBezTo>
                  <a:pt x="64" y="92"/>
                  <a:pt x="64" y="92"/>
                  <a:pt x="64" y="92"/>
                </a:cubicBezTo>
                <a:cubicBezTo>
                  <a:pt x="70" y="92"/>
                  <a:pt x="75" y="93"/>
                  <a:pt x="81" y="95"/>
                </a:cubicBezTo>
                <a:cubicBezTo>
                  <a:pt x="76" y="103"/>
                  <a:pt x="71" y="110"/>
                  <a:pt x="64" y="116"/>
                </a:cubicBezTo>
                <a:cubicBezTo>
                  <a:pt x="64" y="116"/>
                  <a:pt x="64" y="116"/>
                  <a:pt x="64" y="116"/>
                </a:cubicBezTo>
                <a:close/>
                <a:moveTo>
                  <a:pt x="84" y="96"/>
                </a:moveTo>
                <a:cubicBezTo>
                  <a:pt x="89" y="98"/>
                  <a:pt x="93" y="100"/>
                  <a:pt x="97" y="103"/>
                </a:cubicBezTo>
                <a:cubicBezTo>
                  <a:pt x="90" y="109"/>
                  <a:pt x="81" y="114"/>
                  <a:pt x="71" y="115"/>
                </a:cubicBezTo>
                <a:cubicBezTo>
                  <a:pt x="76" y="110"/>
                  <a:pt x="81" y="103"/>
                  <a:pt x="84" y="96"/>
                </a:cubicBezTo>
                <a:close/>
                <a:moveTo>
                  <a:pt x="82" y="91"/>
                </a:moveTo>
                <a:cubicBezTo>
                  <a:pt x="76" y="89"/>
                  <a:pt x="70" y="88"/>
                  <a:pt x="64" y="88"/>
                </a:cubicBezTo>
                <a:cubicBezTo>
                  <a:pt x="64" y="64"/>
                  <a:pt x="64" y="64"/>
                  <a:pt x="64" y="64"/>
                </a:cubicBezTo>
                <a:cubicBezTo>
                  <a:pt x="88" y="64"/>
                  <a:pt x="88" y="64"/>
                  <a:pt x="88" y="64"/>
                </a:cubicBezTo>
                <a:cubicBezTo>
                  <a:pt x="88" y="74"/>
                  <a:pt x="86" y="83"/>
                  <a:pt x="82" y="91"/>
                </a:cubicBezTo>
                <a:close/>
                <a:moveTo>
                  <a:pt x="64" y="60"/>
                </a:moveTo>
                <a:cubicBezTo>
                  <a:pt x="64" y="40"/>
                  <a:pt x="64" y="40"/>
                  <a:pt x="64" y="40"/>
                </a:cubicBezTo>
                <a:cubicBezTo>
                  <a:pt x="71" y="40"/>
                  <a:pt x="77" y="38"/>
                  <a:pt x="84" y="36"/>
                </a:cubicBezTo>
                <a:cubicBezTo>
                  <a:pt x="86" y="44"/>
                  <a:pt x="88" y="52"/>
                  <a:pt x="88" y="60"/>
                </a:cubicBezTo>
                <a:lnTo>
                  <a:pt x="64" y="60"/>
                </a:lnTo>
                <a:close/>
                <a:moveTo>
                  <a:pt x="22" y="26"/>
                </a:moveTo>
                <a:cubicBezTo>
                  <a:pt x="26" y="30"/>
                  <a:pt x="31" y="33"/>
                  <a:pt x="37" y="35"/>
                </a:cubicBezTo>
                <a:cubicBezTo>
                  <a:pt x="34" y="43"/>
                  <a:pt x="32" y="51"/>
                  <a:pt x="32" y="60"/>
                </a:cubicBezTo>
                <a:cubicBezTo>
                  <a:pt x="8" y="60"/>
                  <a:pt x="8" y="60"/>
                  <a:pt x="8" y="60"/>
                </a:cubicBezTo>
                <a:cubicBezTo>
                  <a:pt x="9" y="47"/>
                  <a:pt x="14" y="35"/>
                  <a:pt x="22" y="26"/>
                </a:cubicBezTo>
                <a:close/>
                <a:moveTo>
                  <a:pt x="8" y="64"/>
                </a:moveTo>
                <a:cubicBezTo>
                  <a:pt x="32" y="64"/>
                  <a:pt x="32" y="64"/>
                  <a:pt x="32" y="64"/>
                </a:cubicBezTo>
                <a:cubicBezTo>
                  <a:pt x="32" y="74"/>
                  <a:pt x="34" y="84"/>
                  <a:pt x="38" y="93"/>
                </a:cubicBezTo>
                <a:cubicBezTo>
                  <a:pt x="33" y="95"/>
                  <a:pt x="28" y="97"/>
                  <a:pt x="24" y="100"/>
                </a:cubicBezTo>
                <a:cubicBezTo>
                  <a:pt x="15" y="91"/>
                  <a:pt x="9" y="78"/>
                  <a:pt x="8" y="64"/>
                </a:cubicBezTo>
                <a:close/>
                <a:moveTo>
                  <a:pt x="100" y="100"/>
                </a:moveTo>
                <a:cubicBezTo>
                  <a:pt x="96" y="97"/>
                  <a:pt x="91" y="95"/>
                  <a:pt x="86" y="93"/>
                </a:cubicBezTo>
                <a:cubicBezTo>
                  <a:pt x="90" y="84"/>
                  <a:pt x="92" y="74"/>
                  <a:pt x="92" y="64"/>
                </a:cubicBezTo>
                <a:cubicBezTo>
                  <a:pt x="116" y="64"/>
                  <a:pt x="116" y="64"/>
                  <a:pt x="116" y="64"/>
                </a:cubicBezTo>
                <a:cubicBezTo>
                  <a:pt x="115" y="78"/>
                  <a:pt x="109" y="91"/>
                  <a:pt x="100" y="100"/>
                </a:cubicBezTo>
                <a:close/>
              </a:path>
            </a:pathLst>
          </a:custGeom>
          <a:solidFill>
            <a:schemeClr val="bg1"/>
          </a:solidFill>
          <a:ln>
            <a:noFill/>
          </a:ln>
        </p:spPr>
        <p:txBody>
          <a:bodyPr vert="horz" wrap="square" lIns="67391" tIns="33696" rIns="67391" bIns="33696"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29" name="TextBox 28"/>
          <p:cNvSpPr txBox="1"/>
          <p:nvPr/>
        </p:nvSpPr>
        <p:spPr>
          <a:xfrm>
            <a:off x="2725303" y="2672007"/>
            <a:ext cx="806153" cy="298883"/>
          </a:xfrm>
          <a:prstGeom prst="rect">
            <a:avLst/>
          </a:prstGeom>
          <a:noFill/>
        </p:spPr>
        <p:txBody>
          <a:bodyPr wrap="none" lIns="67391" tIns="33696" rIns="67391" bIns="33696" rtlCol="0">
            <a:spAutoFit/>
          </a:bodyPr>
          <a:lstStyle/>
          <a:p>
            <a:pPr algn="r"/>
            <a:r>
              <a:rPr lang="id-ID" sz="1500" b="1" dirty="0">
                <a:solidFill>
                  <a:schemeClr val="bg1"/>
                </a:solidFill>
                <a:latin typeface="微软雅黑" panose="020B0503020204020204" pitchFamily="34" charset="-122"/>
                <a:ea typeface="微软雅黑" panose="020B0503020204020204" pitchFamily="34" charset="-122"/>
              </a:rPr>
              <a:t>Design</a:t>
            </a:r>
          </a:p>
        </p:txBody>
      </p:sp>
      <p:sp>
        <p:nvSpPr>
          <p:cNvPr id="30" name="TextBox 29"/>
          <p:cNvSpPr txBox="1"/>
          <p:nvPr/>
        </p:nvSpPr>
        <p:spPr>
          <a:xfrm>
            <a:off x="5595243" y="2408115"/>
            <a:ext cx="633029" cy="298883"/>
          </a:xfrm>
          <a:prstGeom prst="rect">
            <a:avLst/>
          </a:prstGeom>
          <a:noFill/>
        </p:spPr>
        <p:txBody>
          <a:bodyPr wrap="none" lIns="67391" tIns="33696" rIns="67391" bIns="33696" rtlCol="0">
            <a:spAutoFit/>
          </a:bodyPr>
          <a:lstStyle/>
          <a:p>
            <a:r>
              <a:rPr lang="id-ID" sz="1500" b="1" dirty="0">
                <a:solidFill>
                  <a:schemeClr val="bg1"/>
                </a:solidFill>
                <a:latin typeface="微软雅黑" panose="020B0503020204020204" pitchFamily="34" charset="-122"/>
                <a:ea typeface="微软雅黑" panose="020B0503020204020204" pitchFamily="34" charset="-122"/>
              </a:rPr>
              <a:t>Code</a:t>
            </a:r>
          </a:p>
        </p:txBody>
      </p:sp>
      <p:sp>
        <p:nvSpPr>
          <p:cNvPr id="31" name="TextBox 30"/>
          <p:cNvSpPr txBox="1"/>
          <p:nvPr/>
        </p:nvSpPr>
        <p:spPr>
          <a:xfrm>
            <a:off x="3852724" y="1455761"/>
            <a:ext cx="823787" cy="298883"/>
          </a:xfrm>
          <a:prstGeom prst="rect">
            <a:avLst/>
          </a:prstGeom>
          <a:noFill/>
        </p:spPr>
        <p:txBody>
          <a:bodyPr wrap="none" lIns="67391" tIns="33696" rIns="67391" bIns="33696" rtlCol="0">
            <a:spAutoFit/>
          </a:bodyPr>
          <a:lstStyle/>
          <a:p>
            <a:pPr algn="r"/>
            <a:r>
              <a:rPr lang="id-ID" sz="1500" b="1" dirty="0">
                <a:solidFill>
                  <a:schemeClr val="bg1"/>
                </a:solidFill>
                <a:latin typeface="微软雅黑" panose="020B0503020204020204" pitchFamily="34" charset="-122"/>
                <a:ea typeface="微软雅黑" panose="020B0503020204020204" pitchFamily="34" charset="-122"/>
              </a:rPr>
              <a:t>Deploy</a:t>
            </a:r>
          </a:p>
        </p:txBody>
      </p:sp>
      <p:grpSp>
        <p:nvGrpSpPr>
          <p:cNvPr id="32" name="Group 42"/>
          <p:cNvGrpSpPr/>
          <p:nvPr/>
        </p:nvGrpSpPr>
        <p:grpSpPr>
          <a:xfrm>
            <a:off x="5257623" y="2428093"/>
            <a:ext cx="313566" cy="297048"/>
            <a:chOff x="6719888" y="887413"/>
            <a:chExt cx="492125" cy="468312"/>
          </a:xfrm>
          <a:solidFill>
            <a:schemeClr val="bg1"/>
          </a:solidFill>
        </p:grpSpPr>
        <p:sp>
          <p:nvSpPr>
            <p:cNvPr id="33" name="Freeform 13"/>
            <p:cNvSpPr>
              <a:spLocks noEditPoints="1"/>
            </p:cNvSpPr>
            <p:nvPr/>
          </p:nvSpPr>
          <p:spPr bwMode="auto">
            <a:xfrm>
              <a:off x="6719888" y="887413"/>
              <a:ext cx="492125" cy="468312"/>
            </a:xfrm>
            <a:custGeom>
              <a:avLst/>
              <a:gdLst>
                <a:gd name="T0" fmla="*/ 117 w 128"/>
                <a:gd name="T1" fmla="*/ 0 h 122"/>
                <a:gd name="T2" fmla="*/ 11 w 128"/>
                <a:gd name="T3" fmla="*/ 0 h 122"/>
                <a:gd name="T4" fmla="*/ 0 w 128"/>
                <a:gd name="T5" fmla="*/ 11 h 122"/>
                <a:gd name="T6" fmla="*/ 0 w 128"/>
                <a:gd name="T7" fmla="*/ 93 h 122"/>
                <a:gd name="T8" fmla="*/ 11 w 128"/>
                <a:gd name="T9" fmla="*/ 104 h 122"/>
                <a:gd name="T10" fmla="*/ 43 w 128"/>
                <a:gd name="T11" fmla="*/ 104 h 122"/>
                <a:gd name="T12" fmla="*/ 38 w 128"/>
                <a:gd name="T13" fmla="*/ 110 h 122"/>
                <a:gd name="T14" fmla="*/ 35 w 128"/>
                <a:gd name="T15" fmla="*/ 113 h 122"/>
                <a:gd name="T16" fmla="*/ 34 w 128"/>
                <a:gd name="T17" fmla="*/ 118 h 122"/>
                <a:gd name="T18" fmla="*/ 42 w 128"/>
                <a:gd name="T19" fmla="*/ 122 h 122"/>
                <a:gd name="T20" fmla="*/ 86 w 128"/>
                <a:gd name="T21" fmla="*/ 122 h 122"/>
                <a:gd name="T22" fmla="*/ 94 w 128"/>
                <a:gd name="T23" fmla="*/ 118 h 122"/>
                <a:gd name="T24" fmla="*/ 94 w 128"/>
                <a:gd name="T25" fmla="*/ 113 h 122"/>
                <a:gd name="T26" fmla="*/ 91 w 128"/>
                <a:gd name="T27" fmla="*/ 110 h 122"/>
                <a:gd name="T28" fmla="*/ 85 w 128"/>
                <a:gd name="T29" fmla="*/ 104 h 122"/>
                <a:gd name="T30" fmla="*/ 117 w 128"/>
                <a:gd name="T31" fmla="*/ 104 h 122"/>
                <a:gd name="T32" fmla="*/ 128 w 128"/>
                <a:gd name="T33" fmla="*/ 93 h 122"/>
                <a:gd name="T34" fmla="*/ 128 w 128"/>
                <a:gd name="T35" fmla="*/ 11 h 122"/>
                <a:gd name="T36" fmla="*/ 117 w 128"/>
                <a:gd name="T37" fmla="*/ 0 h 122"/>
                <a:gd name="T38" fmla="*/ 88 w 128"/>
                <a:gd name="T39" fmla="*/ 113 h 122"/>
                <a:gd name="T40" fmla="*/ 90 w 128"/>
                <a:gd name="T41" fmla="*/ 116 h 122"/>
                <a:gd name="T42" fmla="*/ 90 w 128"/>
                <a:gd name="T43" fmla="*/ 116 h 122"/>
                <a:gd name="T44" fmla="*/ 86 w 128"/>
                <a:gd name="T45" fmla="*/ 118 h 122"/>
                <a:gd name="T46" fmla="*/ 42 w 128"/>
                <a:gd name="T47" fmla="*/ 118 h 122"/>
                <a:gd name="T48" fmla="*/ 38 w 128"/>
                <a:gd name="T49" fmla="*/ 116 h 122"/>
                <a:gd name="T50" fmla="*/ 38 w 128"/>
                <a:gd name="T51" fmla="*/ 116 h 122"/>
                <a:gd name="T52" fmla="*/ 38 w 128"/>
                <a:gd name="T53" fmla="*/ 116 h 122"/>
                <a:gd name="T54" fmla="*/ 40 w 128"/>
                <a:gd name="T55" fmla="*/ 113 h 122"/>
                <a:gd name="T56" fmla="*/ 48 w 128"/>
                <a:gd name="T57" fmla="*/ 104 h 122"/>
                <a:gd name="T58" fmla="*/ 80 w 128"/>
                <a:gd name="T59" fmla="*/ 104 h 122"/>
                <a:gd name="T60" fmla="*/ 88 w 128"/>
                <a:gd name="T61" fmla="*/ 113 h 122"/>
                <a:gd name="T62" fmla="*/ 120 w 128"/>
                <a:gd name="T63" fmla="*/ 93 h 122"/>
                <a:gd name="T64" fmla="*/ 117 w 128"/>
                <a:gd name="T65" fmla="*/ 96 h 122"/>
                <a:gd name="T66" fmla="*/ 11 w 128"/>
                <a:gd name="T67" fmla="*/ 96 h 122"/>
                <a:gd name="T68" fmla="*/ 8 w 128"/>
                <a:gd name="T69" fmla="*/ 93 h 122"/>
                <a:gd name="T70" fmla="*/ 8 w 128"/>
                <a:gd name="T71" fmla="*/ 11 h 122"/>
                <a:gd name="T72" fmla="*/ 11 w 128"/>
                <a:gd name="T73" fmla="*/ 8 h 122"/>
                <a:gd name="T74" fmla="*/ 117 w 128"/>
                <a:gd name="T75" fmla="*/ 8 h 122"/>
                <a:gd name="T76" fmla="*/ 120 w 128"/>
                <a:gd name="T77" fmla="*/ 11 h 122"/>
                <a:gd name="T78" fmla="*/ 120 w 128"/>
                <a:gd name="T79" fmla="*/ 93 h 12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Lst>
              <a:rect l="0" t="0" r="r" b="b"/>
              <a:pathLst>
                <a:path w="128" h="122">
                  <a:moveTo>
                    <a:pt x="117" y="0"/>
                  </a:moveTo>
                  <a:cubicBezTo>
                    <a:pt x="11" y="0"/>
                    <a:pt x="11" y="0"/>
                    <a:pt x="11" y="0"/>
                  </a:cubicBezTo>
                  <a:cubicBezTo>
                    <a:pt x="5" y="0"/>
                    <a:pt x="0" y="5"/>
                    <a:pt x="0" y="11"/>
                  </a:cubicBezTo>
                  <a:cubicBezTo>
                    <a:pt x="0" y="93"/>
                    <a:pt x="0" y="93"/>
                    <a:pt x="0" y="93"/>
                  </a:cubicBezTo>
                  <a:cubicBezTo>
                    <a:pt x="0" y="99"/>
                    <a:pt x="5" y="104"/>
                    <a:pt x="11" y="104"/>
                  </a:cubicBezTo>
                  <a:cubicBezTo>
                    <a:pt x="43" y="104"/>
                    <a:pt x="43" y="104"/>
                    <a:pt x="43" y="104"/>
                  </a:cubicBezTo>
                  <a:cubicBezTo>
                    <a:pt x="42" y="106"/>
                    <a:pt x="39" y="109"/>
                    <a:pt x="38" y="110"/>
                  </a:cubicBezTo>
                  <a:cubicBezTo>
                    <a:pt x="36" y="111"/>
                    <a:pt x="35" y="112"/>
                    <a:pt x="35" y="113"/>
                  </a:cubicBezTo>
                  <a:cubicBezTo>
                    <a:pt x="34" y="114"/>
                    <a:pt x="33" y="116"/>
                    <a:pt x="34" y="118"/>
                  </a:cubicBezTo>
                  <a:cubicBezTo>
                    <a:pt x="35" y="120"/>
                    <a:pt x="37" y="122"/>
                    <a:pt x="42" y="122"/>
                  </a:cubicBezTo>
                  <a:cubicBezTo>
                    <a:pt x="86" y="122"/>
                    <a:pt x="86" y="122"/>
                    <a:pt x="86" y="122"/>
                  </a:cubicBezTo>
                  <a:cubicBezTo>
                    <a:pt x="91" y="122"/>
                    <a:pt x="93" y="120"/>
                    <a:pt x="94" y="118"/>
                  </a:cubicBezTo>
                  <a:cubicBezTo>
                    <a:pt x="95" y="116"/>
                    <a:pt x="95" y="114"/>
                    <a:pt x="94" y="113"/>
                  </a:cubicBezTo>
                  <a:cubicBezTo>
                    <a:pt x="93" y="112"/>
                    <a:pt x="92" y="111"/>
                    <a:pt x="91" y="110"/>
                  </a:cubicBezTo>
                  <a:cubicBezTo>
                    <a:pt x="89" y="109"/>
                    <a:pt x="87" y="106"/>
                    <a:pt x="85" y="104"/>
                  </a:cubicBezTo>
                  <a:cubicBezTo>
                    <a:pt x="117" y="104"/>
                    <a:pt x="117" y="104"/>
                    <a:pt x="117" y="104"/>
                  </a:cubicBezTo>
                  <a:cubicBezTo>
                    <a:pt x="123" y="104"/>
                    <a:pt x="128" y="99"/>
                    <a:pt x="128" y="93"/>
                  </a:cubicBezTo>
                  <a:cubicBezTo>
                    <a:pt x="128" y="11"/>
                    <a:pt x="128" y="11"/>
                    <a:pt x="128" y="11"/>
                  </a:cubicBezTo>
                  <a:cubicBezTo>
                    <a:pt x="128" y="5"/>
                    <a:pt x="123" y="0"/>
                    <a:pt x="117" y="0"/>
                  </a:cubicBezTo>
                  <a:close/>
                  <a:moveTo>
                    <a:pt x="88" y="113"/>
                  </a:moveTo>
                  <a:cubicBezTo>
                    <a:pt x="89" y="114"/>
                    <a:pt x="90" y="115"/>
                    <a:pt x="90" y="116"/>
                  </a:cubicBezTo>
                  <a:cubicBezTo>
                    <a:pt x="90" y="116"/>
                    <a:pt x="91" y="116"/>
                    <a:pt x="90" y="116"/>
                  </a:cubicBezTo>
                  <a:cubicBezTo>
                    <a:pt x="90" y="117"/>
                    <a:pt x="88" y="118"/>
                    <a:pt x="86" y="118"/>
                  </a:cubicBezTo>
                  <a:cubicBezTo>
                    <a:pt x="42" y="118"/>
                    <a:pt x="42" y="118"/>
                    <a:pt x="42" y="118"/>
                  </a:cubicBezTo>
                  <a:cubicBezTo>
                    <a:pt x="40" y="118"/>
                    <a:pt x="38" y="117"/>
                    <a:pt x="38" y="116"/>
                  </a:cubicBezTo>
                  <a:cubicBezTo>
                    <a:pt x="38" y="116"/>
                    <a:pt x="38" y="116"/>
                    <a:pt x="38" y="116"/>
                  </a:cubicBezTo>
                  <a:cubicBezTo>
                    <a:pt x="38" y="116"/>
                    <a:pt x="38" y="116"/>
                    <a:pt x="38" y="116"/>
                  </a:cubicBezTo>
                  <a:cubicBezTo>
                    <a:pt x="38" y="115"/>
                    <a:pt x="39" y="114"/>
                    <a:pt x="40" y="113"/>
                  </a:cubicBezTo>
                  <a:cubicBezTo>
                    <a:pt x="44" y="109"/>
                    <a:pt x="47" y="106"/>
                    <a:pt x="48" y="104"/>
                  </a:cubicBezTo>
                  <a:cubicBezTo>
                    <a:pt x="80" y="104"/>
                    <a:pt x="80" y="104"/>
                    <a:pt x="80" y="104"/>
                  </a:cubicBezTo>
                  <a:cubicBezTo>
                    <a:pt x="82" y="106"/>
                    <a:pt x="84" y="109"/>
                    <a:pt x="88" y="113"/>
                  </a:cubicBezTo>
                  <a:close/>
                  <a:moveTo>
                    <a:pt x="120" y="93"/>
                  </a:moveTo>
                  <a:cubicBezTo>
                    <a:pt x="120" y="95"/>
                    <a:pt x="119" y="96"/>
                    <a:pt x="117" y="96"/>
                  </a:cubicBezTo>
                  <a:cubicBezTo>
                    <a:pt x="11" y="96"/>
                    <a:pt x="11" y="96"/>
                    <a:pt x="11" y="96"/>
                  </a:cubicBezTo>
                  <a:cubicBezTo>
                    <a:pt x="9" y="96"/>
                    <a:pt x="8" y="95"/>
                    <a:pt x="8" y="93"/>
                  </a:cubicBezTo>
                  <a:cubicBezTo>
                    <a:pt x="8" y="11"/>
                    <a:pt x="8" y="11"/>
                    <a:pt x="8" y="11"/>
                  </a:cubicBezTo>
                  <a:cubicBezTo>
                    <a:pt x="8" y="9"/>
                    <a:pt x="9" y="8"/>
                    <a:pt x="11" y="8"/>
                  </a:cubicBezTo>
                  <a:cubicBezTo>
                    <a:pt x="117" y="8"/>
                    <a:pt x="117" y="8"/>
                    <a:pt x="117" y="8"/>
                  </a:cubicBezTo>
                  <a:cubicBezTo>
                    <a:pt x="119" y="8"/>
                    <a:pt x="120" y="9"/>
                    <a:pt x="120" y="11"/>
                  </a:cubicBezTo>
                  <a:lnTo>
                    <a:pt x="120" y="93"/>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34" name="Freeform 14"/>
            <p:cNvSpPr>
              <a:spLocks noEditPoints="1"/>
            </p:cNvSpPr>
            <p:nvPr/>
          </p:nvSpPr>
          <p:spPr bwMode="auto">
            <a:xfrm>
              <a:off x="6781801" y="947738"/>
              <a:ext cx="368300" cy="247650"/>
            </a:xfrm>
            <a:custGeom>
              <a:avLst/>
              <a:gdLst>
                <a:gd name="T0" fmla="*/ 89 w 96"/>
                <a:gd name="T1" fmla="*/ 0 h 64"/>
                <a:gd name="T2" fmla="*/ 7 w 96"/>
                <a:gd name="T3" fmla="*/ 0 h 64"/>
                <a:gd name="T4" fmla="*/ 0 w 96"/>
                <a:gd name="T5" fmla="*/ 7 h 64"/>
                <a:gd name="T6" fmla="*/ 0 w 96"/>
                <a:gd name="T7" fmla="*/ 57 h 64"/>
                <a:gd name="T8" fmla="*/ 7 w 96"/>
                <a:gd name="T9" fmla="*/ 64 h 64"/>
                <a:gd name="T10" fmla="*/ 89 w 96"/>
                <a:gd name="T11" fmla="*/ 64 h 64"/>
                <a:gd name="T12" fmla="*/ 96 w 96"/>
                <a:gd name="T13" fmla="*/ 57 h 64"/>
                <a:gd name="T14" fmla="*/ 96 w 96"/>
                <a:gd name="T15" fmla="*/ 7 h 64"/>
                <a:gd name="T16" fmla="*/ 89 w 96"/>
                <a:gd name="T17" fmla="*/ 0 h 64"/>
                <a:gd name="T18" fmla="*/ 92 w 96"/>
                <a:gd name="T19" fmla="*/ 57 h 64"/>
                <a:gd name="T20" fmla="*/ 89 w 96"/>
                <a:gd name="T21" fmla="*/ 60 h 64"/>
                <a:gd name="T22" fmla="*/ 7 w 96"/>
                <a:gd name="T23" fmla="*/ 60 h 64"/>
                <a:gd name="T24" fmla="*/ 4 w 96"/>
                <a:gd name="T25" fmla="*/ 57 h 64"/>
                <a:gd name="T26" fmla="*/ 4 w 96"/>
                <a:gd name="T27" fmla="*/ 7 h 64"/>
                <a:gd name="T28" fmla="*/ 7 w 96"/>
                <a:gd name="T29" fmla="*/ 4 h 64"/>
                <a:gd name="T30" fmla="*/ 89 w 96"/>
                <a:gd name="T31" fmla="*/ 4 h 64"/>
                <a:gd name="T32" fmla="*/ 92 w 96"/>
                <a:gd name="T33" fmla="*/ 7 h 64"/>
                <a:gd name="T34" fmla="*/ 92 w 96"/>
                <a:gd name="T35" fmla="*/ 57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96" h="64">
                  <a:moveTo>
                    <a:pt x="89" y="0"/>
                  </a:moveTo>
                  <a:cubicBezTo>
                    <a:pt x="7" y="0"/>
                    <a:pt x="7" y="0"/>
                    <a:pt x="7" y="0"/>
                  </a:cubicBezTo>
                  <a:cubicBezTo>
                    <a:pt x="3" y="0"/>
                    <a:pt x="0" y="3"/>
                    <a:pt x="0" y="7"/>
                  </a:cubicBezTo>
                  <a:cubicBezTo>
                    <a:pt x="0" y="57"/>
                    <a:pt x="0" y="57"/>
                    <a:pt x="0" y="57"/>
                  </a:cubicBezTo>
                  <a:cubicBezTo>
                    <a:pt x="0" y="61"/>
                    <a:pt x="3" y="64"/>
                    <a:pt x="7" y="64"/>
                  </a:cubicBezTo>
                  <a:cubicBezTo>
                    <a:pt x="89" y="64"/>
                    <a:pt x="89" y="64"/>
                    <a:pt x="89" y="64"/>
                  </a:cubicBezTo>
                  <a:cubicBezTo>
                    <a:pt x="93" y="64"/>
                    <a:pt x="96" y="61"/>
                    <a:pt x="96" y="57"/>
                  </a:cubicBezTo>
                  <a:cubicBezTo>
                    <a:pt x="96" y="7"/>
                    <a:pt x="96" y="7"/>
                    <a:pt x="96" y="7"/>
                  </a:cubicBezTo>
                  <a:cubicBezTo>
                    <a:pt x="96" y="3"/>
                    <a:pt x="93" y="0"/>
                    <a:pt x="89" y="0"/>
                  </a:cubicBezTo>
                  <a:close/>
                  <a:moveTo>
                    <a:pt x="92" y="57"/>
                  </a:moveTo>
                  <a:cubicBezTo>
                    <a:pt x="92" y="59"/>
                    <a:pt x="91" y="60"/>
                    <a:pt x="89" y="60"/>
                  </a:cubicBezTo>
                  <a:cubicBezTo>
                    <a:pt x="7" y="60"/>
                    <a:pt x="7" y="60"/>
                    <a:pt x="7" y="60"/>
                  </a:cubicBezTo>
                  <a:cubicBezTo>
                    <a:pt x="5" y="60"/>
                    <a:pt x="4" y="59"/>
                    <a:pt x="4" y="57"/>
                  </a:cubicBezTo>
                  <a:cubicBezTo>
                    <a:pt x="4" y="7"/>
                    <a:pt x="4" y="7"/>
                    <a:pt x="4" y="7"/>
                  </a:cubicBezTo>
                  <a:cubicBezTo>
                    <a:pt x="4" y="5"/>
                    <a:pt x="5" y="4"/>
                    <a:pt x="7" y="4"/>
                  </a:cubicBezTo>
                  <a:cubicBezTo>
                    <a:pt x="89" y="4"/>
                    <a:pt x="89" y="4"/>
                    <a:pt x="89" y="4"/>
                  </a:cubicBezTo>
                  <a:cubicBezTo>
                    <a:pt x="91" y="4"/>
                    <a:pt x="92" y="5"/>
                    <a:pt x="92" y="7"/>
                  </a:cubicBezTo>
                  <a:lnTo>
                    <a:pt x="92" y="57"/>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35" name="Freeform 15"/>
            <p:cNvSpPr>
              <a:spLocks noEditPoints="1"/>
            </p:cNvSpPr>
            <p:nvPr/>
          </p:nvSpPr>
          <p:spPr bwMode="auto">
            <a:xfrm>
              <a:off x="6943726" y="1201738"/>
              <a:ext cx="46038" cy="47625"/>
            </a:xfrm>
            <a:custGeom>
              <a:avLst/>
              <a:gdLst>
                <a:gd name="T0" fmla="*/ 6 w 12"/>
                <a:gd name="T1" fmla="*/ 0 h 12"/>
                <a:gd name="T2" fmla="*/ 0 w 12"/>
                <a:gd name="T3" fmla="*/ 6 h 12"/>
                <a:gd name="T4" fmla="*/ 6 w 12"/>
                <a:gd name="T5" fmla="*/ 12 h 12"/>
                <a:gd name="T6" fmla="*/ 12 w 12"/>
                <a:gd name="T7" fmla="*/ 6 h 12"/>
                <a:gd name="T8" fmla="*/ 6 w 12"/>
                <a:gd name="T9" fmla="*/ 0 h 12"/>
                <a:gd name="T10" fmla="*/ 6 w 12"/>
                <a:gd name="T11" fmla="*/ 8 h 12"/>
                <a:gd name="T12" fmla="*/ 4 w 12"/>
                <a:gd name="T13" fmla="*/ 6 h 12"/>
                <a:gd name="T14" fmla="*/ 6 w 12"/>
                <a:gd name="T15" fmla="*/ 4 h 12"/>
                <a:gd name="T16" fmla="*/ 8 w 12"/>
                <a:gd name="T17" fmla="*/ 6 h 12"/>
                <a:gd name="T18" fmla="*/ 6 w 12"/>
                <a:gd name="T19" fmla="*/ 8 h 1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12" h="12">
                  <a:moveTo>
                    <a:pt x="6" y="0"/>
                  </a:moveTo>
                  <a:cubicBezTo>
                    <a:pt x="3" y="0"/>
                    <a:pt x="0" y="3"/>
                    <a:pt x="0" y="6"/>
                  </a:cubicBezTo>
                  <a:cubicBezTo>
                    <a:pt x="0" y="9"/>
                    <a:pt x="3" y="12"/>
                    <a:pt x="6" y="12"/>
                  </a:cubicBezTo>
                  <a:cubicBezTo>
                    <a:pt x="9" y="12"/>
                    <a:pt x="12" y="9"/>
                    <a:pt x="12" y="6"/>
                  </a:cubicBezTo>
                  <a:cubicBezTo>
                    <a:pt x="12" y="3"/>
                    <a:pt x="9" y="0"/>
                    <a:pt x="6" y="0"/>
                  </a:cubicBezTo>
                  <a:close/>
                  <a:moveTo>
                    <a:pt x="6" y="8"/>
                  </a:moveTo>
                  <a:cubicBezTo>
                    <a:pt x="5" y="8"/>
                    <a:pt x="4" y="7"/>
                    <a:pt x="4" y="6"/>
                  </a:cubicBezTo>
                  <a:cubicBezTo>
                    <a:pt x="4" y="5"/>
                    <a:pt x="5" y="4"/>
                    <a:pt x="6" y="4"/>
                  </a:cubicBezTo>
                  <a:cubicBezTo>
                    <a:pt x="7" y="4"/>
                    <a:pt x="8" y="5"/>
                    <a:pt x="8" y="6"/>
                  </a:cubicBezTo>
                  <a:cubicBezTo>
                    <a:pt x="8" y="7"/>
                    <a:pt x="7" y="8"/>
                    <a:pt x="6" y="8"/>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36" name="Freeform 16"/>
            <p:cNvSpPr/>
            <p:nvPr/>
          </p:nvSpPr>
          <p:spPr bwMode="auto">
            <a:xfrm>
              <a:off x="6881813" y="1044575"/>
              <a:ext cx="61913" cy="65087"/>
            </a:xfrm>
            <a:custGeom>
              <a:avLst/>
              <a:gdLst>
                <a:gd name="T0" fmla="*/ 0 w 39"/>
                <a:gd name="T1" fmla="*/ 24 h 41"/>
                <a:gd name="T2" fmla="*/ 39 w 39"/>
                <a:gd name="T3" fmla="*/ 41 h 41"/>
                <a:gd name="T4" fmla="*/ 39 w 39"/>
                <a:gd name="T5" fmla="*/ 32 h 41"/>
                <a:gd name="T6" fmla="*/ 12 w 39"/>
                <a:gd name="T7" fmla="*/ 19 h 41"/>
                <a:gd name="T8" fmla="*/ 39 w 39"/>
                <a:gd name="T9" fmla="*/ 10 h 41"/>
                <a:gd name="T10" fmla="*/ 39 w 39"/>
                <a:gd name="T11" fmla="*/ 0 h 41"/>
                <a:gd name="T12" fmla="*/ 0 w 39"/>
                <a:gd name="T13" fmla="*/ 17 h 41"/>
                <a:gd name="T14" fmla="*/ 0 w 39"/>
                <a:gd name="T15" fmla="*/ 24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9" h="41">
                  <a:moveTo>
                    <a:pt x="0" y="24"/>
                  </a:moveTo>
                  <a:lnTo>
                    <a:pt x="39" y="41"/>
                  </a:lnTo>
                  <a:lnTo>
                    <a:pt x="39" y="32"/>
                  </a:lnTo>
                  <a:lnTo>
                    <a:pt x="12" y="19"/>
                  </a:lnTo>
                  <a:lnTo>
                    <a:pt x="39" y="10"/>
                  </a:lnTo>
                  <a:lnTo>
                    <a:pt x="39" y="0"/>
                  </a:lnTo>
                  <a:lnTo>
                    <a:pt x="0" y="17"/>
                  </a:lnTo>
                  <a:lnTo>
                    <a:pt x="0" y="24"/>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37" name="Freeform 17"/>
            <p:cNvSpPr/>
            <p:nvPr/>
          </p:nvSpPr>
          <p:spPr bwMode="auto">
            <a:xfrm>
              <a:off x="6950076" y="1033463"/>
              <a:ext cx="31750" cy="87312"/>
            </a:xfrm>
            <a:custGeom>
              <a:avLst/>
              <a:gdLst>
                <a:gd name="T0" fmla="*/ 7 w 8"/>
                <a:gd name="T1" fmla="*/ 0 h 23"/>
                <a:gd name="T2" fmla="*/ 5 w 8"/>
                <a:gd name="T3" fmla="*/ 0 h 23"/>
                <a:gd name="T4" fmla="*/ 5 w 8"/>
                <a:gd name="T5" fmla="*/ 2 h 23"/>
                <a:gd name="T6" fmla="*/ 0 w 8"/>
                <a:gd name="T7" fmla="*/ 20 h 23"/>
                <a:gd name="T8" fmla="*/ 0 w 8"/>
                <a:gd name="T9" fmla="*/ 22 h 23"/>
                <a:gd name="T10" fmla="*/ 2 w 8"/>
                <a:gd name="T11" fmla="*/ 23 h 23"/>
                <a:gd name="T12" fmla="*/ 3 w 8"/>
                <a:gd name="T13" fmla="*/ 23 h 23"/>
                <a:gd name="T14" fmla="*/ 3 w 8"/>
                <a:gd name="T15" fmla="*/ 22 h 23"/>
                <a:gd name="T16" fmla="*/ 4 w 8"/>
                <a:gd name="T17" fmla="*/ 21 h 23"/>
                <a:gd name="T18" fmla="*/ 8 w 8"/>
                <a:gd name="T19" fmla="*/ 3 h 23"/>
                <a:gd name="T20" fmla="*/ 8 w 8"/>
                <a:gd name="T21" fmla="*/ 1 h 23"/>
                <a:gd name="T22" fmla="*/ 8 w 8"/>
                <a:gd name="T23" fmla="*/ 0 h 23"/>
                <a:gd name="T24" fmla="*/ 7 w 8"/>
                <a:gd name="T25" fmla="*/ 0 h 2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Lst>
              <a:rect l="0" t="0" r="r" b="b"/>
              <a:pathLst>
                <a:path w="8" h="23">
                  <a:moveTo>
                    <a:pt x="7" y="0"/>
                  </a:moveTo>
                  <a:cubicBezTo>
                    <a:pt x="6" y="0"/>
                    <a:pt x="6" y="0"/>
                    <a:pt x="5" y="0"/>
                  </a:cubicBezTo>
                  <a:cubicBezTo>
                    <a:pt x="5" y="0"/>
                    <a:pt x="5" y="1"/>
                    <a:pt x="5" y="2"/>
                  </a:cubicBezTo>
                  <a:cubicBezTo>
                    <a:pt x="0" y="20"/>
                    <a:pt x="0" y="20"/>
                    <a:pt x="0" y="20"/>
                  </a:cubicBezTo>
                  <a:cubicBezTo>
                    <a:pt x="0" y="21"/>
                    <a:pt x="0" y="22"/>
                    <a:pt x="0" y="22"/>
                  </a:cubicBezTo>
                  <a:cubicBezTo>
                    <a:pt x="0" y="23"/>
                    <a:pt x="1" y="23"/>
                    <a:pt x="2" y="23"/>
                  </a:cubicBezTo>
                  <a:cubicBezTo>
                    <a:pt x="2" y="23"/>
                    <a:pt x="2" y="23"/>
                    <a:pt x="3" y="23"/>
                  </a:cubicBezTo>
                  <a:cubicBezTo>
                    <a:pt x="3" y="23"/>
                    <a:pt x="3" y="22"/>
                    <a:pt x="3" y="22"/>
                  </a:cubicBezTo>
                  <a:cubicBezTo>
                    <a:pt x="3" y="22"/>
                    <a:pt x="3" y="21"/>
                    <a:pt x="4" y="21"/>
                  </a:cubicBezTo>
                  <a:cubicBezTo>
                    <a:pt x="8" y="3"/>
                    <a:pt x="8" y="3"/>
                    <a:pt x="8" y="3"/>
                  </a:cubicBezTo>
                  <a:cubicBezTo>
                    <a:pt x="8" y="2"/>
                    <a:pt x="8" y="1"/>
                    <a:pt x="8" y="1"/>
                  </a:cubicBezTo>
                  <a:cubicBezTo>
                    <a:pt x="8" y="0"/>
                    <a:pt x="8" y="0"/>
                    <a:pt x="8" y="0"/>
                  </a:cubicBezTo>
                  <a:cubicBezTo>
                    <a:pt x="8" y="0"/>
                    <a:pt x="7" y="0"/>
                    <a:pt x="7" y="0"/>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38" name="Freeform 18"/>
            <p:cNvSpPr/>
            <p:nvPr/>
          </p:nvSpPr>
          <p:spPr bwMode="auto">
            <a:xfrm>
              <a:off x="6989763" y="1044575"/>
              <a:ext cx="60325" cy="65087"/>
            </a:xfrm>
            <a:custGeom>
              <a:avLst/>
              <a:gdLst>
                <a:gd name="T0" fmla="*/ 0 w 38"/>
                <a:gd name="T1" fmla="*/ 10 h 41"/>
                <a:gd name="T2" fmla="*/ 26 w 38"/>
                <a:gd name="T3" fmla="*/ 19 h 41"/>
                <a:gd name="T4" fmla="*/ 0 w 38"/>
                <a:gd name="T5" fmla="*/ 32 h 41"/>
                <a:gd name="T6" fmla="*/ 0 w 38"/>
                <a:gd name="T7" fmla="*/ 41 h 41"/>
                <a:gd name="T8" fmla="*/ 38 w 38"/>
                <a:gd name="T9" fmla="*/ 24 h 41"/>
                <a:gd name="T10" fmla="*/ 38 w 38"/>
                <a:gd name="T11" fmla="*/ 17 h 41"/>
                <a:gd name="T12" fmla="*/ 0 w 38"/>
                <a:gd name="T13" fmla="*/ 0 h 41"/>
                <a:gd name="T14" fmla="*/ 0 w 38"/>
                <a:gd name="T15" fmla="*/ 10 h 41"/>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38" h="41">
                  <a:moveTo>
                    <a:pt x="0" y="10"/>
                  </a:moveTo>
                  <a:lnTo>
                    <a:pt x="26" y="19"/>
                  </a:lnTo>
                  <a:lnTo>
                    <a:pt x="0" y="32"/>
                  </a:lnTo>
                  <a:lnTo>
                    <a:pt x="0" y="41"/>
                  </a:lnTo>
                  <a:lnTo>
                    <a:pt x="38" y="24"/>
                  </a:lnTo>
                  <a:lnTo>
                    <a:pt x="38" y="17"/>
                  </a:lnTo>
                  <a:lnTo>
                    <a:pt x="0" y="0"/>
                  </a:lnTo>
                  <a:lnTo>
                    <a:pt x="0" y="1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sp>
        <p:nvSpPr>
          <p:cNvPr id="39" name="Freeform 5"/>
          <p:cNvSpPr>
            <a:spLocks noEditPoints="1"/>
          </p:cNvSpPr>
          <p:nvPr/>
        </p:nvSpPr>
        <p:spPr bwMode="auto">
          <a:xfrm>
            <a:off x="3562320" y="2642225"/>
            <a:ext cx="330869" cy="329964"/>
          </a:xfrm>
          <a:custGeom>
            <a:avLst/>
            <a:gdLst>
              <a:gd name="T0" fmla="*/ 1124 w 1124"/>
              <a:gd name="T1" fmla="*/ 369 h 1126"/>
              <a:gd name="T2" fmla="*/ 754 w 1124"/>
              <a:gd name="T3" fmla="*/ 0 h 1126"/>
              <a:gd name="T4" fmla="*/ 108 w 1124"/>
              <a:gd name="T5" fmla="*/ 646 h 1126"/>
              <a:gd name="T6" fmla="*/ 0 w 1124"/>
              <a:gd name="T7" fmla="*/ 1126 h 1126"/>
              <a:gd name="T8" fmla="*/ 477 w 1124"/>
              <a:gd name="T9" fmla="*/ 1015 h 1126"/>
              <a:gd name="T10" fmla="*/ 1124 w 1124"/>
              <a:gd name="T11" fmla="*/ 369 h 1126"/>
              <a:gd name="T12" fmla="*/ 446 w 1124"/>
              <a:gd name="T13" fmla="*/ 944 h 1126"/>
              <a:gd name="T14" fmla="*/ 387 w 1124"/>
              <a:gd name="T15" fmla="*/ 885 h 1126"/>
              <a:gd name="T16" fmla="*/ 962 w 1124"/>
              <a:gd name="T17" fmla="*/ 310 h 1126"/>
              <a:gd name="T18" fmla="*/ 1022 w 1124"/>
              <a:gd name="T19" fmla="*/ 369 h 1126"/>
              <a:gd name="T20" fmla="*/ 446 w 1124"/>
              <a:gd name="T21" fmla="*/ 944 h 1126"/>
              <a:gd name="T22" fmla="*/ 232 w 1124"/>
              <a:gd name="T23" fmla="*/ 997 h 1126"/>
              <a:gd name="T24" fmla="*/ 127 w 1124"/>
              <a:gd name="T25" fmla="*/ 892 h 1126"/>
              <a:gd name="T26" fmla="*/ 167 w 1124"/>
              <a:gd name="T27" fmla="*/ 715 h 1126"/>
              <a:gd name="T28" fmla="*/ 227 w 1124"/>
              <a:gd name="T29" fmla="*/ 775 h 1126"/>
              <a:gd name="T30" fmla="*/ 226 w 1124"/>
              <a:gd name="T31" fmla="*/ 775 h 1126"/>
              <a:gd name="T32" fmla="*/ 362 w 1124"/>
              <a:gd name="T33" fmla="*/ 911 h 1126"/>
              <a:gd name="T34" fmla="*/ 362 w 1124"/>
              <a:gd name="T35" fmla="*/ 910 h 1126"/>
              <a:gd name="T36" fmla="*/ 408 w 1124"/>
              <a:gd name="T37" fmla="*/ 957 h 1126"/>
              <a:gd name="T38" fmla="*/ 232 w 1124"/>
              <a:gd name="T39" fmla="*/ 997 h 1126"/>
              <a:gd name="T40" fmla="*/ 937 w 1124"/>
              <a:gd name="T41" fmla="*/ 284 h 1126"/>
              <a:gd name="T42" fmla="*/ 362 w 1124"/>
              <a:gd name="T43" fmla="*/ 859 h 1126"/>
              <a:gd name="T44" fmla="*/ 278 w 1124"/>
              <a:gd name="T45" fmla="*/ 775 h 1126"/>
              <a:gd name="T46" fmla="*/ 853 w 1124"/>
              <a:gd name="T47" fmla="*/ 200 h 1126"/>
              <a:gd name="T48" fmla="*/ 937 w 1124"/>
              <a:gd name="T49" fmla="*/ 284 h 1126"/>
              <a:gd name="T50" fmla="*/ 754 w 1124"/>
              <a:gd name="T51" fmla="*/ 102 h 1126"/>
              <a:gd name="T52" fmla="*/ 827 w 1124"/>
              <a:gd name="T53" fmla="*/ 175 h 1126"/>
              <a:gd name="T54" fmla="*/ 252 w 1124"/>
              <a:gd name="T55" fmla="*/ 750 h 1126"/>
              <a:gd name="T56" fmla="*/ 179 w 1124"/>
              <a:gd name="T57" fmla="*/ 677 h 1126"/>
              <a:gd name="T58" fmla="*/ 754 w 1124"/>
              <a:gd name="T59" fmla="*/ 102 h 11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Lst>
            <a:rect l="0" t="0" r="r" b="b"/>
            <a:pathLst>
              <a:path w="1124" h="1126">
                <a:moveTo>
                  <a:pt x="1124" y="369"/>
                </a:moveTo>
                <a:lnTo>
                  <a:pt x="754" y="0"/>
                </a:lnTo>
                <a:lnTo>
                  <a:pt x="108" y="646"/>
                </a:lnTo>
                <a:lnTo>
                  <a:pt x="0" y="1126"/>
                </a:lnTo>
                <a:lnTo>
                  <a:pt x="477" y="1015"/>
                </a:lnTo>
                <a:lnTo>
                  <a:pt x="1124" y="369"/>
                </a:lnTo>
                <a:close/>
                <a:moveTo>
                  <a:pt x="446" y="944"/>
                </a:moveTo>
                <a:lnTo>
                  <a:pt x="387" y="885"/>
                </a:lnTo>
                <a:lnTo>
                  <a:pt x="962" y="310"/>
                </a:lnTo>
                <a:lnTo>
                  <a:pt x="1022" y="369"/>
                </a:lnTo>
                <a:lnTo>
                  <a:pt x="446" y="944"/>
                </a:lnTo>
                <a:close/>
                <a:moveTo>
                  <a:pt x="232" y="997"/>
                </a:moveTo>
                <a:lnTo>
                  <a:pt x="127" y="892"/>
                </a:lnTo>
                <a:lnTo>
                  <a:pt x="167" y="715"/>
                </a:lnTo>
                <a:lnTo>
                  <a:pt x="227" y="775"/>
                </a:lnTo>
                <a:lnTo>
                  <a:pt x="226" y="775"/>
                </a:lnTo>
                <a:lnTo>
                  <a:pt x="362" y="911"/>
                </a:lnTo>
                <a:lnTo>
                  <a:pt x="362" y="910"/>
                </a:lnTo>
                <a:lnTo>
                  <a:pt x="408" y="957"/>
                </a:lnTo>
                <a:lnTo>
                  <a:pt x="232" y="997"/>
                </a:lnTo>
                <a:close/>
                <a:moveTo>
                  <a:pt x="937" y="284"/>
                </a:moveTo>
                <a:lnTo>
                  <a:pt x="362" y="859"/>
                </a:lnTo>
                <a:lnTo>
                  <a:pt x="278" y="775"/>
                </a:lnTo>
                <a:lnTo>
                  <a:pt x="853" y="200"/>
                </a:lnTo>
                <a:lnTo>
                  <a:pt x="937" y="284"/>
                </a:lnTo>
                <a:close/>
                <a:moveTo>
                  <a:pt x="754" y="102"/>
                </a:moveTo>
                <a:lnTo>
                  <a:pt x="827" y="175"/>
                </a:lnTo>
                <a:lnTo>
                  <a:pt x="252" y="750"/>
                </a:lnTo>
                <a:lnTo>
                  <a:pt x="179" y="677"/>
                </a:lnTo>
                <a:lnTo>
                  <a:pt x="754" y="102"/>
                </a:lnTo>
                <a:close/>
              </a:path>
            </a:pathLst>
          </a:custGeom>
          <a:solidFill>
            <a:schemeClr val="bg1"/>
          </a:solidFill>
          <a:ln>
            <a:noFill/>
          </a:ln>
        </p:spPr>
        <p:txBody>
          <a:bodyPr vert="horz" wrap="square" lIns="67391" tIns="33696" rIns="67391" bIns="33696" numCol="1" anchor="t" anchorCtr="0" compatLnSpc="1"/>
          <a:lstStyle/>
          <a:p>
            <a:endParaRPr lang="id-ID">
              <a:solidFill>
                <a:schemeClr val="bg1"/>
              </a:solidFill>
              <a:latin typeface="微软雅黑" panose="020B0503020204020204" pitchFamily="34" charset="-122"/>
              <a:ea typeface="微软雅黑" panose="020B0503020204020204" pitchFamily="34" charset="-122"/>
            </a:endParaRPr>
          </a:p>
        </p:txBody>
      </p:sp>
      <p:grpSp>
        <p:nvGrpSpPr>
          <p:cNvPr id="40" name="Group 50"/>
          <p:cNvGrpSpPr/>
          <p:nvPr/>
        </p:nvGrpSpPr>
        <p:grpSpPr>
          <a:xfrm rot="2700000">
            <a:off x="4769933" y="1394168"/>
            <a:ext cx="232631" cy="407232"/>
            <a:chOff x="4732338" y="4783138"/>
            <a:chExt cx="703263" cy="1225550"/>
          </a:xfrm>
          <a:solidFill>
            <a:schemeClr val="bg1"/>
          </a:solidFill>
        </p:grpSpPr>
        <p:sp>
          <p:nvSpPr>
            <p:cNvPr id="41" name="Freeform 30"/>
            <p:cNvSpPr>
              <a:spLocks noEditPoints="1"/>
            </p:cNvSpPr>
            <p:nvPr/>
          </p:nvSpPr>
          <p:spPr bwMode="auto">
            <a:xfrm>
              <a:off x="4732338" y="4783138"/>
              <a:ext cx="703263" cy="1173163"/>
            </a:xfrm>
            <a:custGeom>
              <a:avLst/>
              <a:gdLst>
                <a:gd name="T0" fmla="*/ 50 w 184"/>
                <a:gd name="T1" fmla="*/ 310 h 310"/>
                <a:gd name="T2" fmla="*/ 32 w 184"/>
                <a:gd name="T3" fmla="*/ 282 h 310"/>
                <a:gd name="T4" fmla="*/ 10 w 184"/>
                <a:gd name="T5" fmla="*/ 199 h 310"/>
                <a:gd name="T6" fmla="*/ 39 w 184"/>
                <a:gd name="T7" fmla="*/ 171 h 310"/>
                <a:gd name="T8" fmla="*/ 30 w 184"/>
                <a:gd name="T9" fmla="*/ 116 h 310"/>
                <a:gd name="T10" fmla="*/ 36 w 184"/>
                <a:gd name="T11" fmla="*/ 73 h 310"/>
                <a:gd name="T12" fmla="*/ 36 w 184"/>
                <a:gd name="T13" fmla="*/ 72 h 310"/>
                <a:gd name="T14" fmla="*/ 92 w 184"/>
                <a:gd name="T15" fmla="*/ 0 h 310"/>
                <a:gd name="T16" fmla="*/ 148 w 184"/>
                <a:gd name="T17" fmla="*/ 72 h 310"/>
                <a:gd name="T18" fmla="*/ 148 w 184"/>
                <a:gd name="T19" fmla="*/ 73 h 310"/>
                <a:gd name="T20" fmla="*/ 155 w 184"/>
                <a:gd name="T21" fmla="*/ 116 h 310"/>
                <a:gd name="T22" fmla="*/ 145 w 184"/>
                <a:gd name="T23" fmla="*/ 171 h 310"/>
                <a:gd name="T24" fmla="*/ 174 w 184"/>
                <a:gd name="T25" fmla="*/ 199 h 310"/>
                <a:gd name="T26" fmla="*/ 153 w 184"/>
                <a:gd name="T27" fmla="*/ 282 h 310"/>
                <a:gd name="T28" fmla="*/ 134 w 184"/>
                <a:gd name="T29" fmla="*/ 310 h 310"/>
                <a:gd name="T30" fmla="*/ 134 w 184"/>
                <a:gd name="T31" fmla="*/ 276 h 310"/>
                <a:gd name="T32" fmla="*/ 118 w 184"/>
                <a:gd name="T33" fmla="*/ 239 h 310"/>
                <a:gd name="T34" fmla="*/ 118 w 184"/>
                <a:gd name="T35" fmla="*/ 240 h 310"/>
                <a:gd name="T36" fmla="*/ 115 w 184"/>
                <a:gd name="T37" fmla="*/ 246 h 310"/>
                <a:gd name="T38" fmla="*/ 108 w 184"/>
                <a:gd name="T39" fmla="*/ 245 h 310"/>
                <a:gd name="T40" fmla="*/ 76 w 184"/>
                <a:gd name="T41" fmla="*/ 245 h 310"/>
                <a:gd name="T42" fmla="*/ 69 w 184"/>
                <a:gd name="T43" fmla="*/ 246 h 310"/>
                <a:gd name="T44" fmla="*/ 66 w 184"/>
                <a:gd name="T45" fmla="*/ 240 h 310"/>
                <a:gd name="T46" fmla="*/ 66 w 184"/>
                <a:gd name="T47" fmla="*/ 239 h 310"/>
                <a:gd name="T48" fmla="*/ 50 w 184"/>
                <a:gd name="T49" fmla="*/ 276 h 310"/>
                <a:gd name="T50" fmla="*/ 50 w 184"/>
                <a:gd name="T51" fmla="*/ 310 h 310"/>
                <a:gd name="T52" fmla="*/ 55 w 184"/>
                <a:gd name="T53" fmla="*/ 79 h 310"/>
                <a:gd name="T54" fmla="*/ 50 w 184"/>
                <a:gd name="T55" fmla="*/ 116 h 310"/>
                <a:gd name="T56" fmla="*/ 61 w 184"/>
                <a:gd name="T57" fmla="*/ 174 h 310"/>
                <a:gd name="T58" fmla="*/ 64 w 184"/>
                <a:gd name="T59" fmla="*/ 184 h 310"/>
                <a:gd name="T60" fmla="*/ 54 w 184"/>
                <a:gd name="T61" fmla="*/ 187 h 310"/>
                <a:gd name="T62" fmla="*/ 29 w 184"/>
                <a:gd name="T63" fmla="*/ 205 h 310"/>
                <a:gd name="T64" fmla="*/ 36 w 184"/>
                <a:gd name="T65" fmla="*/ 247 h 310"/>
                <a:gd name="T66" fmla="*/ 65 w 184"/>
                <a:gd name="T67" fmla="*/ 215 h 310"/>
                <a:gd name="T68" fmla="*/ 74 w 184"/>
                <a:gd name="T69" fmla="*/ 209 h 310"/>
                <a:gd name="T70" fmla="*/ 79 w 184"/>
                <a:gd name="T71" fmla="*/ 219 h 310"/>
                <a:gd name="T72" fmla="*/ 82 w 184"/>
                <a:gd name="T73" fmla="*/ 225 h 310"/>
                <a:gd name="T74" fmla="*/ 103 w 184"/>
                <a:gd name="T75" fmla="*/ 225 h 310"/>
                <a:gd name="T76" fmla="*/ 105 w 184"/>
                <a:gd name="T77" fmla="*/ 219 h 310"/>
                <a:gd name="T78" fmla="*/ 110 w 184"/>
                <a:gd name="T79" fmla="*/ 209 h 310"/>
                <a:gd name="T80" fmla="*/ 120 w 184"/>
                <a:gd name="T81" fmla="*/ 215 h 310"/>
                <a:gd name="T82" fmla="*/ 148 w 184"/>
                <a:gd name="T83" fmla="*/ 247 h 310"/>
                <a:gd name="T84" fmla="*/ 155 w 184"/>
                <a:gd name="T85" fmla="*/ 205 h 310"/>
                <a:gd name="T86" fmla="*/ 130 w 184"/>
                <a:gd name="T87" fmla="*/ 187 h 310"/>
                <a:gd name="T88" fmla="*/ 120 w 184"/>
                <a:gd name="T89" fmla="*/ 184 h 310"/>
                <a:gd name="T90" fmla="*/ 123 w 184"/>
                <a:gd name="T91" fmla="*/ 174 h 310"/>
                <a:gd name="T92" fmla="*/ 135 w 184"/>
                <a:gd name="T93" fmla="*/ 116 h 310"/>
                <a:gd name="T94" fmla="*/ 129 w 184"/>
                <a:gd name="T95" fmla="*/ 79 h 310"/>
                <a:gd name="T96" fmla="*/ 92 w 184"/>
                <a:gd name="T97" fmla="*/ 21 h 310"/>
                <a:gd name="T98" fmla="*/ 55 w 184"/>
                <a:gd name="T99" fmla="*/ 79 h 31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Lst>
              <a:rect l="0" t="0" r="r" b="b"/>
              <a:pathLst>
                <a:path w="184" h="310">
                  <a:moveTo>
                    <a:pt x="50" y="310"/>
                  </a:moveTo>
                  <a:cubicBezTo>
                    <a:pt x="32" y="282"/>
                    <a:pt x="32" y="282"/>
                    <a:pt x="32" y="282"/>
                  </a:cubicBezTo>
                  <a:cubicBezTo>
                    <a:pt x="28" y="276"/>
                    <a:pt x="0" y="230"/>
                    <a:pt x="10" y="199"/>
                  </a:cubicBezTo>
                  <a:cubicBezTo>
                    <a:pt x="14" y="187"/>
                    <a:pt x="24" y="178"/>
                    <a:pt x="39" y="171"/>
                  </a:cubicBezTo>
                  <a:cubicBezTo>
                    <a:pt x="33" y="151"/>
                    <a:pt x="30" y="132"/>
                    <a:pt x="30" y="116"/>
                  </a:cubicBezTo>
                  <a:cubicBezTo>
                    <a:pt x="30" y="102"/>
                    <a:pt x="32" y="87"/>
                    <a:pt x="36" y="73"/>
                  </a:cubicBezTo>
                  <a:cubicBezTo>
                    <a:pt x="36" y="72"/>
                    <a:pt x="36" y="72"/>
                    <a:pt x="36" y="72"/>
                  </a:cubicBezTo>
                  <a:cubicBezTo>
                    <a:pt x="50" y="35"/>
                    <a:pt x="77" y="0"/>
                    <a:pt x="92" y="0"/>
                  </a:cubicBezTo>
                  <a:cubicBezTo>
                    <a:pt x="107" y="0"/>
                    <a:pt x="134" y="35"/>
                    <a:pt x="148" y="72"/>
                  </a:cubicBezTo>
                  <a:cubicBezTo>
                    <a:pt x="148" y="73"/>
                    <a:pt x="148" y="73"/>
                    <a:pt x="148" y="73"/>
                  </a:cubicBezTo>
                  <a:cubicBezTo>
                    <a:pt x="152" y="87"/>
                    <a:pt x="155" y="102"/>
                    <a:pt x="155" y="116"/>
                  </a:cubicBezTo>
                  <a:cubicBezTo>
                    <a:pt x="155" y="132"/>
                    <a:pt x="152" y="151"/>
                    <a:pt x="145" y="171"/>
                  </a:cubicBezTo>
                  <a:cubicBezTo>
                    <a:pt x="160" y="178"/>
                    <a:pt x="170" y="187"/>
                    <a:pt x="174" y="199"/>
                  </a:cubicBezTo>
                  <a:cubicBezTo>
                    <a:pt x="184" y="230"/>
                    <a:pt x="156" y="276"/>
                    <a:pt x="153" y="282"/>
                  </a:cubicBezTo>
                  <a:cubicBezTo>
                    <a:pt x="134" y="310"/>
                    <a:pt x="134" y="310"/>
                    <a:pt x="134" y="310"/>
                  </a:cubicBezTo>
                  <a:cubicBezTo>
                    <a:pt x="134" y="276"/>
                    <a:pt x="134" y="276"/>
                    <a:pt x="134" y="276"/>
                  </a:cubicBezTo>
                  <a:cubicBezTo>
                    <a:pt x="134" y="262"/>
                    <a:pt x="128" y="248"/>
                    <a:pt x="118" y="239"/>
                  </a:cubicBezTo>
                  <a:cubicBezTo>
                    <a:pt x="118" y="239"/>
                    <a:pt x="118" y="239"/>
                    <a:pt x="118" y="240"/>
                  </a:cubicBezTo>
                  <a:cubicBezTo>
                    <a:pt x="115" y="246"/>
                    <a:pt x="115" y="246"/>
                    <a:pt x="115" y="246"/>
                  </a:cubicBezTo>
                  <a:cubicBezTo>
                    <a:pt x="108" y="245"/>
                    <a:pt x="108" y="245"/>
                    <a:pt x="108" y="245"/>
                  </a:cubicBezTo>
                  <a:cubicBezTo>
                    <a:pt x="98" y="245"/>
                    <a:pt x="87" y="245"/>
                    <a:pt x="76" y="245"/>
                  </a:cubicBezTo>
                  <a:cubicBezTo>
                    <a:pt x="69" y="246"/>
                    <a:pt x="69" y="246"/>
                    <a:pt x="69" y="246"/>
                  </a:cubicBezTo>
                  <a:cubicBezTo>
                    <a:pt x="66" y="240"/>
                    <a:pt x="66" y="240"/>
                    <a:pt x="66" y="240"/>
                  </a:cubicBezTo>
                  <a:cubicBezTo>
                    <a:pt x="66" y="239"/>
                    <a:pt x="66" y="239"/>
                    <a:pt x="66" y="239"/>
                  </a:cubicBezTo>
                  <a:cubicBezTo>
                    <a:pt x="56" y="249"/>
                    <a:pt x="50" y="262"/>
                    <a:pt x="50" y="276"/>
                  </a:cubicBezTo>
                  <a:lnTo>
                    <a:pt x="50" y="310"/>
                  </a:lnTo>
                  <a:close/>
                  <a:moveTo>
                    <a:pt x="55" y="79"/>
                  </a:moveTo>
                  <a:cubicBezTo>
                    <a:pt x="52" y="91"/>
                    <a:pt x="50" y="104"/>
                    <a:pt x="50" y="116"/>
                  </a:cubicBezTo>
                  <a:cubicBezTo>
                    <a:pt x="50" y="132"/>
                    <a:pt x="53" y="152"/>
                    <a:pt x="61" y="174"/>
                  </a:cubicBezTo>
                  <a:cubicBezTo>
                    <a:pt x="64" y="184"/>
                    <a:pt x="64" y="184"/>
                    <a:pt x="64" y="184"/>
                  </a:cubicBezTo>
                  <a:cubicBezTo>
                    <a:pt x="54" y="187"/>
                    <a:pt x="54" y="187"/>
                    <a:pt x="54" y="187"/>
                  </a:cubicBezTo>
                  <a:cubicBezTo>
                    <a:pt x="45" y="190"/>
                    <a:pt x="33" y="196"/>
                    <a:pt x="29" y="205"/>
                  </a:cubicBezTo>
                  <a:cubicBezTo>
                    <a:pt x="26" y="216"/>
                    <a:pt x="30" y="233"/>
                    <a:pt x="36" y="247"/>
                  </a:cubicBezTo>
                  <a:cubicBezTo>
                    <a:pt x="42" y="234"/>
                    <a:pt x="52" y="223"/>
                    <a:pt x="65" y="215"/>
                  </a:cubicBezTo>
                  <a:cubicBezTo>
                    <a:pt x="74" y="209"/>
                    <a:pt x="74" y="209"/>
                    <a:pt x="74" y="209"/>
                  </a:cubicBezTo>
                  <a:cubicBezTo>
                    <a:pt x="79" y="219"/>
                    <a:pt x="79" y="219"/>
                    <a:pt x="79" y="219"/>
                  </a:cubicBezTo>
                  <a:cubicBezTo>
                    <a:pt x="80" y="221"/>
                    <a:pt x="81" y="223"/>
                    <a:pt x="82" y="225"/>
                  </a:cubicBezTo>
                  <a:cubicBezTo>
                    <a:pt x="89" y="225"/>
                    <a:pt x="96" y="225"/>
                    <a:pt x="103" y="225"/>
                  </a:cubicBezTo>
                  <a:cubicBezTo>
                    <a:pt x="104" y="223"/>
                    <a:pt x="105" y="221"/>
                    <a:pt x="105" y="219"/>
                  </a:cubicBezTo>
                  <a:cubicBezTo>
                    <a:pt x="110" y="209"/>
                    <a:pt x="110" y="209"/>
                    <a:pt x="110" y="209"/>
                  </a:cubicBezTo>
                  <a:cubicBezTo>
                    <a:pt x="120" y="215"/>
                    <a:pt x="120" y="215"/>
                    <a:pt x="120" y="215"/>
                  </a:cubicBezTo>
                  <a:cubicBezTo>
                    <a:pt x="133" y="223"/>
                    <a:pt x="142" y="234"/>
                    <a:pt x="148" y="247"/>
                  </a:cubicBezTo>
                  <a:cubicBezTo>
                    <a:pt x="154" y="233"/>
                    <a:pt x="159" y="216"/>
                    <a:pt x="155" y="205"/>
                  </a:cubicBezTo>
                  <a:cubicBezTo>
                    <a:pt x="152" y="196"/>
                    <a:pt x="140" y="190"/>
                    <a:pt x="130" y="187"/>
                  </a:cubicBezTo>
                  <a:cubicBezTo>
                    <a:pt x="120" y="184"/>
                    <a:pt x="120" y="184"/>
                    <a:pt x="120" y="184"/>
                  </a:cubicBezTo>
                  <a:cubicBezTo>
                    <a:pt x="123" y="174"/>
                    <a:pt x="123" y="174"/>
                    <a:pt x="123" y="174"/>
                  </a:cubicBezTo>
                  <a:cubicBezTo>
                    <a:pt x="131" y="152"/>
                    <a:pt x="135" y="132"/>
                    <a:pt x="135" y="116"/>
                  </a:cubicBezTo>
                  <a:cubicBezTo>
                    <a:pt x="135" y="104"/>
                    <a:pt x="133" y="91"/>
                    <a:pt x="129" y="79"/>
                  </a:cubicBezTo>
                  <a:cubicBezTo>
                    <a:pt x="117" y="47"/>
                    <a:pt x="99" y="26"/>
                    <a:pt x="92" y="21"/>
                  </a:cubicBezTo>
                  <a:cubicBezTo>
                    <a:pt x="85" y="26"/>
                    <a:pt x="67" y="47"/>
                    <a:pt x="55" y="79"/>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42" name="Freeform 31"/>
            <p:cNvSpPr>
              <a:spLocks noEditPoints="1"/>
            </p:cNvSpPr>
            <p:nvPr/>
          </p:nvSpPr>
          <p:spPr bwMode="auto">
            <a:xfrm>
              <a:off x="4960938" y="5127626"/>
              <a:ext cx="244475" cy="241300"/>
            </a:xfrm>
            <a:custGeom>
              <a:avLst/>
              <a:gdLst>
                <a:gd name="T0" fmla="*/ 32 w 64"/>
                <a:gd name="T1" fmla="*/ 64 h 64"/>
                <a:gd name="T2" fmla="*/ 0 w 64"/>
                <a:gd name="T3" fmla="*/ 32 h 64"/>
                <a:gd name="T4" fmla="*/ 32 w 64"/>
                <a:gd name="T5" fmla="*/ 0 h 64"/>
                <a:gd name="T6" fmla="*/ 64 w 64"/>
                <a:gd name="T7" fmla="*/ 32 h 64"/>
                <a:gd name="T8" fmla="*/ 32 w 64"/>
                <a:gd name="T9" fmla="*/ 64 h 64"/>
                <a:gd name="T10" fmla="*/ 32 w 64"/>
                <a:gd name="T11" fmla="*/ 12 h 64"/>
                <a:gd name="T12" fmla="*/ 12 w 64"/>
                <a:gd name="T13" fmla="*/ 32 h 64"/>
                <a:gd name="T14" fmla="*/ 32 w 64"/>
                <a:gd name="T15" fmla="*/ 52 h 64"/>
                <a:gd name="T16" fmla="*/ 52 w 64"/>
                <a:gd name="T17" fmla="*/ 32 h 64"/>
                <a:gd name="T18" fmla="*/ 32 w 64"/>
                <a:gd name="T19" fmla="*/ 12 h 6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64" h="64">
                  <a:moveTo>
                    <a:pt x="32" y="64"/>
                  </a:moveTo>
                  <a:cubicBezTo>
                    <a:pt x="14" y="64"/>
                    <a:pt x="0" y="50"/>
                    <a:pt x="0" y="32"/>
                  </a:cubicBezTo>
                  <a:cubicBezTo>
                    <a:pt x="0" y="14"/>
                    <a:pt x="14" y="0"/>
                    <a:pt x="32" y="0"/>
                  </a:cubicBezTo>
                  <a:cubicBezTo>
                    <a:pt x="50" y="0"/>
                    <a:pt x="64" y="14"/>
                    <a:pt x="64" y="32"/>
                  </a:cubicBezTo>
                  <a:cubicBezTo>
                    <a:pt x="64" y="50"/>
                    <a:pt x="50" y="64"/>
                    <a:pt x="32" y="64"/>
                  </a:cubicBezTo>
                  <a:close/>
                  <a:moveTo>
                    <a:pt x="32" y="12"/>
                  </a:moveTo>
                  <a:cubicBezTo>
                    <a:pt x="21" y="12"/>
                    <a:pt x="12" y="21"/>
                    <a:pt x="12" y="32"/>
                  </a:cubicBezTo>
                  <a:cubicBezTo>
                    <a:pt x="12" y="43"/>
                    <a:pt x="21" y="52"/>
                    <a:pt x="32" y="52"/>
                  </a:cubicBezTo>
                  <a:cubicBezTo>
                    <a:pt x="43" y="52"/>
                    <a:pt x="52" y="43"/>
                    <a:pt x="52" y="32"/>
                  </a:cubicBezTo>
                  <a:cubicBezTo>
                    <a:pt x="52" y="21"/>
                    <a:pt x="43" y="12"/>
                    <a:pt x="32"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sp>
          <p:nvSpPr>
            <p:cNvPr id="43" name="Freeform 32"/>
            <p:cNvSpPr>
              <a:spLocks noEditPoints="1"/>
            </p:cNvSpPr>
            <p:nvPr/>
          </p:nvSpPr>
          <p:spPr bwMode="auto">
            <a:xfrm>
              <a:off x="4973638" y="5649913"/>
              <a:ext cx="225425" cy="358775"/>
            </a:xfrm>
            <a:custGeom>
              <a:avLst/>
              <a:gdLst>
                <a:gd name="T0" fmla="*/ 29 w 59"/>
                <a:gd name="T1" fmla="*/ 95 h 95"/>
                <a:gd name="T2" fmla="*/ 24 w 59"/>
                <a:gd name="T3" fmla="*/ 85 h 95"/>
                <a:gd name="T4" fmla="*/ 0 w 59"/>
                <a:gd name="T5" fmla="*/ 26 h 95"/>
                <a:gd name="T6" fmla="*/ 29 w 59"/>
                <a:gd name="T7" fmla="*/ 0 h 95"/>
                <a:gd name="T8" fmla="*/ 59 w 59"/>
                <a:gd name="T9" fmla="*/ 26 h 95"/>
                <a:gd name="T10" fmla="*/ 34 w 59"/>
                <a:gd name="T11" fmla="*/ 85 h 95"/>
                <a:gd name="T12" fmla="*/ 29 w 59"/>
                <a:gd name="T13" fmla="*/ 95 h 95"/>
                <a:gd name="T14" fmla="*/ 29 w 59"/>
                <a:gd name="T15" fmla="*/ 12 h 95"/>
                <a:gd name="T16" fmla="*/ 12 w 59"/>
                <a:gd name="T17" fmla="*/ 26 h 95"/>
                <a:gd name="T18" fmla="*/ 29 w 59"/>
                <a:gd name="T19" fmla="*/ 69 h 95"/>
                <a:gd name="T20" fmla="*/ 47 w 59"/>
                <a:gd name="T21" fmla="*/ 26 h 95"/>
                <a:gd name="T22" fmla="*/ 29 w 59"/>
                <a:gd name="T23" fmla="*/ 12 h 9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9" h="95">
                  <a:moveTo>
                    <a:pt x="29" y="95"/>
                  </a:moveTo>
                  <a:cubicBezTo>
                    <a:pt x="24" y="85"/>
                    <a:pt x="24" y="85"/>
                    <a:pt x="24" y="85"/>
                  </a:cubicBezTo>
                  <a:cubicBezTo>
                    <a:pt x="20" y="77"/>
                    <a:pt x="0" y="38"/>
                    <a:pt x="0" y="26"/>
                  </a:cubicBezTo>
                  <a:cubicBezTo>
                    <a:pt x="0" y="12"/>
                    <a:pt x="13" y="0"/>
                    <a:pt x="29" y="0"/>
                  </a:cubicBezTo>
                  <a:cubicBezTo>
                    <a:pt x="45" y="0"/>
                    <a:pt x="59" y="12"/>
                    <a:pt x="59" y="26"/>
                  </a:cubicBezTo>
                  <a:cubicBezTo>
                    <a:pt x="59" y="38"/>
                    <a:pt x="39" y="77"/>
                    <a:pt x="34" y="85"/>
                  </a:cubicBezTo>
                  <a:lnTo>
                    <a:pt x="29" y="95"/>
                  </a:lnTo>
                  <a:close/>
                  <a:moveTo>
                    <a:pt x="29" y="12"/>
                  </a:moveTo>
                  <a:cubicBezTo>
                    <a:pt x="19" y="12"/>
                    <a:pt x="12" y="18"/>
                    <a:pt x="12" y="26"/>
                  </a:cubicBezTo>
                  <a:cubicBezTo>
                    <a:pt x="12" y="31"/>
                    <a:pt x="20" y="50"/>
                    <a:pt x="29" y="69"/>
                  </a:cubicBezTo>
                  <a:cubicBezTo>
                    <a:pt x="38" y="50"/>
                    <a:pt x="47" y="31"/>
                    <a:pt x="47" y="26"/>
                  </a:cubicBezTo>
                  <a:cubicBezTo>
                    <a:pt x="47" y="18"/>
                    <a:pt x="39" y="12"/>
                    <a:pt x="29" y="12"/>
                  </a:cubicBez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id-ID">
                <a:latin typeface="微软雅黑" panose="020B0503020204020204" pitchFamily="34" charset="-122"/>
                <a:ea typeface="微软雅黑" panose="020B0503020204020204" pitchFamily="34" charset="-122"/>
              </a:endParaRPr>
            </a:p>
          </p:txBody>
        </p:sp>
      </p:grpSp>
      <p:grpSp>
        <p:nvGrpSpPr>
          <p:cNvPr id="44" name="组合 43"/>
          <p:cNvGrpSpPr/>
          <p:nvPr/>
        </p:nvGrpSpPr>
        <p:grpSpPr>
          <a:xfrm>
            <a:off x="6774880" y="2312940"/>
            <a:ext cx="1467196" cy="735254"/>
            <a:chOff x="762113" y="4680836"/>
            <a:chExt cx="1987313" cy="1000408"/>
          </a:xfrm>
        </p:grpSpPr>
        <p:sp>
          <p:nvSpPr>
            <p:cNvPr id="45" name="TextBox 13"/>
            <p:cNvSpPr txBox="1"/>
            <p:nvPr/>
          </p:nvSpPr>
          <p:spPr>
            <a:xfrm>
              <a:off x="762113" y="4680836"/>
              <a:ext cx="1295287" cy="301514"/>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46" name="TextBox 13"/>
            <p:cNvSpPr txBox="1"/>
            <p:nvPr/>
          </p:nvSpPr>
          <p:spPr>
            <a:xfrm>
              <a:off x="762114" y="5002837"/>
              <a:ext cx="1987312" cy="678407"/>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47" name="组合 46"/>
          <p:cNvGrpSpPr/>
          <p:nvPr/>
        </p:nvGrpSpPr>
        <p:grpSpPr>
          <a:xfrm>
            <a:off x="5756968" y="3523641"/>
            <a:ext cx="1507747" cy="569055"/>
            <a:chOff x="762113" y="4680836"/>
            <a:chExt cx="2042239" cy="774273"/>
          </a:xfrm>
        </p:grpSpPr>
        <p:sp>
          <p:nvSpPr>
            <p:cNvPr id="48" name="TextBox 13"/>
            <p:cNvSpPr txBox="1"/>
            <p:nvPr/>
          </p:nvSpPr>
          <p:spPr>
            <a:xfrm>
              <a:off x="762113" y="4680836"/>
              <a:ext cx="1295287" cy="301514"/>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200" b="1"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单击编辑标题</a:t>
              </a:r>
              <a:endParaRPr lang="en-US" sz="1200" b="1"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9" name="TextBox 13"/>
            <p:cNvSpPr txBox="1"/>
            <p:nvPr/>
          </p:nvSpPr>
          <p:spPr>
            <a:xfrm>
              <a:off x="762114" y="5002837"/>
              <a:ext cx="2042238" cy="452272"/>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9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微软雅黑" panose="020B0503020204020204" pitchFamily="34" charset="-122"/>
                <a:ea typeface="微软雅黑" panose="020B0503020204020204" pitchFamily="34" charset="-122"/>
                <a:sym typeface="Arial" panose="020B0604020202020204" pitchFamily="34" charset="0"/>
              </a:endParaRPr>
            </a:p>
          </p:txBody>
        </p:sp>
      </p:grpSp>
      <p:grpSp>
        <p:nvGrpSpPr>
          <p:cNvPr id="50" name="组合 49"/>
          <p:cNvGrpSpPr/>
          <p:nvPr/>
        </p:nvGrpSpPr>
        <p:grpSpPr>
          <a:xfrm>
            <a:off x="1864039" y="1334268"/>
            <a:ext cx="1476734" cy="735254"/>
            <a:chOff x="1670316" y="1624700"/>
            <a:chExt cx="2000232" cy="1000408"/>
          </a:xfrm>
        </p:grpSpPr>
        <p:sp>
          <p:nvSpPr>
            <p:cNvPr id="51" name="TextBox 13"/>
            <p:cNvSpPr txBox="1"/>
            <p:nvPr/>
          </p:nvSpPr>
          <p:spPr>
            <a:xfrm>
              <a:off x="2375261" y="1624700"/>
              <a:ext cx="1295287" cy="301514"/>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2" name="TextBox 13"/>
            <p:cNvSpPr txBox="1"/>
            <p:nvPr/>
          </p:nvSpPr>
          <p:spPr>
            <a:xfrm>
              <a:off x="1670316" y="1946701"/>
              <a:ext cx="2000232" cy="678407"/>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53" name="组合 52"/>
          <p:cNvGrpSpPr/>
          <p:nvPr/>
        </p:nvGrpSpPr>
        <p:grpSpPr>
          <a:xfrm>
            <a:off x="745616" y="2622030"/>
            <a:ext cx="1480630" cy="735254"/>
            <a:chOff x="1665039" y="3797918"/>
            <a:chExt cx="2005509" cy="1000408"/>
          </a:xfrm>
        </p:grpSpPr>
        <p:sp>
          <p:nvSpPr>
            <p:cNvPr id="54" name="TextBox 13"/>
            <p:cNvSpPr txBox="1"/>
            <p:nvPr/>
          </p:nvSpPr>
          <p:spPr>
            <a:xfrm>
              <a:off x="2375261" y="3797918"/>
              <a:ext cx="1295287" cy="301514"/>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55" name="TextBox 13"/>
            <p:cNvSpPr txBox="1"/>
            <p:nvPr/>
          </p:nvSpPr>
          <p:spPr>
            <a:xfrm>
              <a:off x="1665039" y="4119919"/>
              <a:ext cx="2005509" cy="678407"/>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56" name="矩形: 剪去单角 55"/>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矩形: 剪去单角 56"/>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58"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关键技术与步骤</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4" presetClass="entr" presetSubtype="10"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randombar(horizontal)">
                                      <p:cBhvr>
                                        <p:cTn id="7" dur="500"/>
                                        <p:tgtEl>
                                          <p:spTgt spid="2"/>
                                        </p:tgtEl>
                                      </p:cBhvr>
                                    </p:animEffect>
                                  </p:childTnLst>
                                </p:cTn>
                              </p:par>
                              <p:par>
                                <p:cTn id="8" presetID="14" presetClass="entr" presetSubtype="10" fill="hold" grpId="0" nodeType="withEffect">
                                  <p:stCondLst>
                                    <p:cond delay="0"/>
                                  </p:stCondLst>
                                  <p:childTnLst>
                                    <p:set>
                                      <p:cBhvr>
                                        <p:cTn id="9" dur="1" fill="hold">
                                          <p:stCondLst>
                                            <p:cond delay="0"/>
                                          </p:stCondLst>
                                        </p:cTn>
                                        <p:tgtEl>
                                          <p:spTgt spid="3"/>
                                        </p:tgtEl>
                                        <p:attrNameLst>
                                          <p:attrName>style.visibility</p:attrName>
                                        </p:attrNameLst>
                                      </p:cBhvr>
                                      <p:to>
                                        <p:strVal val="visible"/>
                                      </p:to>
                                    </p:set>
                                    <p:animEffect transition="in" filter="randombar(horizontal)">
                                      <p:cBhvr>
                                        <p:cTn id="10" dur="500"/>
                                        <p:tgtEl>
                                          <p:spTgt spid="3"/>
                                        </p:tgtEl>
                                      </p:cBhvr>
                                    </p:animEffect>
                                  </p:childTnLst>
                                </p:cTn>
                              </p:par>
                              <p:par>
                                <p:cTn id="11" presetID="14" presetClass="entr" presetSubtype="10" fill="hold" grpId="0" nodeType="withEffect">
                                  <p:stCondLst>
                                    <p:cond delay="0"/>
                                  </p:stCondLst>
                                  <p:childTnLst>
                                    <p:set>
                                      <p:cBhvr>
                                        <p:cTn id="12" dur="1" fill="hold">
                                          <p:stCondLst>
                                            <p:cond delay="0"/>
                                          </p:stCondLst>
                                        </p:cTn>
                                        <p:tgtEl>
                                          <p:spTgt spid="4"/>
                                        </p:tgtEl>
                                        <p:attrNameLst>
                                          <p:attrName>style.visibility</p:attrName>
                                        </p:attrNameLst>
                                      </p:cBhvr>
                                      <p:to>
                                        <p:strVal val="visible"/>
                                      </p:to>
                                    </p:set>
                                    <p:animEffect transition="in" filter="randombar(horizontal)">
                                      <p:cBhvr>
                                        <p:cTn id="13" dur="500"/>
                                        <p:tgtEl>
                                          <p:spTgt spid="4"/>
                                        </p:tgtEl>
                                      </p:cBhvr>
                                    </p:animEffect>
                                  </p:childTnLst>
                                </p:cTn>
                              </p:par>
                              <p:par>
                                <p:cTn id="14" presetID="14" presetClass="entr" presetSubtype="10" fill="hold" grpId="0" nodeType="withEffect">
                                  <p:stCondLst>
                                    <p:cond delay="0"/>
                                  </p:stCondLst>
                                  <p:childTnLst>
                                    <p:set>
                                      <p:cBhvr>
                                        <p:cTn id="15" dur="1" fill="hold">
                                          <p:stCondLst>
                                            <p:cond delay="0"/>
                                          </p:stCondLst>
                                        </p:cTn>
                                        <p:tgtEl>
                                          <p:spTgt spid="5"/>
                                        </p:tgtEl>
                                        <p:attrNameLst>
                                          <p:attrName>style.visibility</p:attrName>
                                        </p:attrNameLst>
                                      </p:cBhvr>
                                      <p:to>
                                        <p:strVal val="visible"/>
                                      </p:to>
                                    </p:set>
                                    <p:animEffect transition="in" filter="randombar(horizontal)">
                                      <p:cBhvr>
                                        <p:cTn id="16" dur="500"/>
                                        <p:tgtEl>
                                          <p:spTgt spid="5"/>
                                        </p:tgtEl>
                                      </p:cBhvr>
                                    </p:animEffect>
                                  </p:childTnLst>
                                </p:cTn>
                              </p:par>
                              <p:par>
                                <p:cTn id="17" presetID="14" presetClass="entr" presetSubtype="10" fill="hold" nodeType="withEffect">
                                  <p:stCondLst>
                                    <p:cond delay="0"/>
                                  </p:stCondLst>
                                  <p:childTnLst>
                                    <p:set>
                                      <p:cBhvr>
                                        <p:cTn id="18" dur="1" fill="hold">
                                          <p:stCondLst>
                                            <p:cond delay="0"/>
                                          </p:stCondLst>
                                        </p:cTn>
                                        <p:tgtEl>
                                          <p:spTgt spid="6"/>
                                        </p:tgtEl>
                                        <p:attrNameLst>
                                          <p:attrName>style.visibility</p:attrName>
                                        </p:attrNameLst>
                                      </p:cBhvr>
                                      <p:to>
                                        <p:strVal val="visible"/>
                                      </p:to>
                                    </p:set>
                                    <p:animEffect transition="in" filter="randombar(horizontal)">
                                      <p:cBhvr>
                                        <p:cTn id="19" dur="500"/>
                                        <p:tgtEl>
                                          <p:spTgt spid="6"/>
                                        </p:tgtEl>
                                      </p:cBhvr>
                                    </p:animEffect>
                                  </p:childTnLst>
                                </p:cTn>
                              </p:par>
                              <p:par>
                                <p:cTn id="20" presetID="14" presetClass="entr" presetSubtype="10" fill="hold" nodeType="withEffect">
                                  <p:stCondLst>
                                    <p:cond delay="0"/>
                                  </p:stCondLst>
                                  <p:childTnLst>
                                    <p:set>
                                      <p:cBhvr>
                                        <p:cTn id="21" dur="1" fill="hold">
                                          <p:stCondLst>
                                            <p:cond delay="0"/>
                                          </p:stCondLst>
                                        </p:cTn>
                                        <p:tgtEl>
                                          <p:spTgt spid="10"/>
                                        </p:tgtEl>
                                        <p:attrNameLst>
                                          <p:attrName>style.visibility</p:attrName>
                                        </p:attrNameLst>
                                      </p:cBhvr>
                                      <p:to>
                                        <p:strVal val="visible"/>
                                      </p:to>
                                    </p:set>
                                    <p:animEffect transition="in" filter="randombar(horizontal)">
                                      <p:cBhvr>
                                        <p:cTn id="22" dur="500"/>
                                        <p:tgtEl>
                                          <p:spTgt spid="10"/>
                                        </p:tgtEl>
                                      </p:cBhvr>
                                    </p:animEffect>
                                  </p:childTnLst>
                                </p:cTn>
                              </p:par>
                              <p:par>
                                <p:cTn id="23" presetID="14" presetClass="entr" presetSubtype="10" fill="hold" nodeType="withEffect">
                                  <p:stCondLst>
                                    <p:cond delay="0"/>
                                  </p:stCondLst>
                                  <p:childTnLst>
                                    <p:set>
                                      <p:cBhvr>
                                        <p:cTn id="24" dur="1" fill="hold">
                                          <p:stCondLst>
                                            <p:cond delay="0"/>
                                          </p:stCondLst>
                                        </p:cTn>
                                        <p:tgtEl>
                                          <p:spTgt spid="14"/>
                                        </p:tgtEl>
                                        <p:attrNameLst>
                                          <p:attrName>style.visibility</p:attrName>
                                        </p:attrNameLst>
                                      </p:cBhvr>
                                      <p:to>
                                        <p:strVal val="visible"/>
                                      </p:to>
                                    </p:set>
                                    <p:animEffect transition="in" filter="randombar(horizontal)">
                                      <p:cBhvr>
                                        <p:cTn id="25" dur="500"/>
                                        <p:tgtEl>
                                          <p:spTgt spid="14"/>
                                        </p:tgtEl>
                                      </p:cBhvr>
                                    </p:animEffect>
                                  </p:childTnLst>
                                </p:cTn>
                              </p:par>
                              <p:par>
                                <p:cTn id="26" presetID="14" presetClass="entr" presetSubtype="10" fill="hold" nodeType="withEffect">
                                  <p:stCondLst>
                                    <p:cond delay="0"/>
                                  </p:stCondLst>
                                  <p:childTnLst>
                                    <p:set>
                                      <p:cBhvr>
                                        <p:cTn id="27" dur="1" fill="hold">
                                          <p:stCondLst>
                                            <p:cond delay="0"/>
                                          </p:stCondLst>
                                        </p:cTn>
                                        <p:tgtEl>
                                          <p:spTgt spid="20"/>
                                        </p:tgtEl>
                                        <p:attrNameLst>
                                          <p:attrName>style.visibility</p:attrName>
                                        </p:attrNameLst>
                                      </p:cBhvr>
                                      <p:to>
                                        <p:strVal val="visible"/>
                                      </p:to>
                                    </p:set>
                                    <p:animEffect transition="in" filter="randombar(horizontal)">
                                      <p:cBhvr>
                                        <p:cTn id="28" dur="500"/>
                                        <p:tgtEl>
                                          <p:spTgt spid="20"/>
                                        </p:tgtEl>
                                      </p:cBhvr>
                                    </p:animEffect>
                                  </p:childTnLst>
                                </p:cTn>
                              </p:par>
                              <p:par>
                                <p:cTn id="29" presetID="14" presetClass="entr" presetSubtype="10" fill="hold" grpId="0" nodeType="withEffect" nodePh="1">
                                  <p:stCondLst>
                                    <p:cond delay="0"/>
                                  </p:stCondLst>
                                  <p:endCondLst>
                                    <p:cond evt="begin" delay="0">
                                      <p:tn val="29"/>
                                    </p:cond>
                                  </p:endCondLst>
                                  <p:childTnLst>
                                    <p:set>
                                      <p:cBhvr>
                                        <p:cTn id="30" dur="1" fill="hold">
                                          <p:stCondLst>
                                            <p:cond delay="0"/>
                                          </p:stCondLst>
                                        </p:cTn>
                                        <p:tgtEl>
                                          <p:spTgt spid="26"/>
                                        </p:tgtEl>
                                        <p:attrNameLst>
                                          <p:attrName>style.visibility</p:attrName>
                                        </p:attrNameLst>
                                      </p:cBhvr>
                                      <p:to>
                                        <p:strVal val="visible"/>
                                      </p:to>
                                    </p:set>
                                    <p:animEffect transition="in" filter="randombar(horizontal)">
                                      <p:cBhvr>
                                        <p:cTn id="31" dur="500"/>
                                        <p:tgtEl>
                                          <p:spTgt spid="26"/>
                                        </p:tgtEl>
                                      </p:cBhvr>
                                    </p:animEffect>
                                  </p:childTnLst>
                                </p:cTn>
                              </p:par>
                              <p:par>
                                <p:cTn id="32" presetID="14" presetClass="entr" presetSubtype="10" fill="hold" grpId="0" nodeType="withEffect">
                                  <p:stCondLst>
                                    <p:cond delay="0"/>
                                  </p:stCondLst>
                                  <p:childTnLst>
                                    <p:set>
                                      <p:cBhvr>
                                        <p:cTn id="33" dur="1" fill="hold">
                                          <p:stCondLst>
                                            <p:cond delay="0"/>
                                          </p:stCondLst>
                                        </p:cTn>
                                        <p:tgtEl>
                                          <p:spTgt spid="27"/>
                                        </p:tgtEl>
                                        <p:attrNameLst>
                                          <p:attrName>style.visibility</p:attrName>
                                        </p:attrNameLst>
                                      </p:cBhvr>
                                      <p:to>
                                        <p:strVal val="visible"/>
                                      </p:to>
                                    </p:set>
                                    <p:animEffect transition="in" filter="randombar(horizontal)">
                                      <p:cBhvr>
                                        <p:cTn id="34" dur="500"/>
                                        <p:tgtEl>
                                          <p:spTgt spid="27"/>
                                        </p:tgtEl>
                                      </p:cBhvr>
                                    </p:animEffect>
                                  </p:childTnLst>
                                </p:cTn>
                              </p:par>
                              <p:par>
                                <p:cTn id="35" presetID="14" presetClass="entr" presetSubtype="10" fill="hold" grpId="0" nodeType="withEffect">
                                  <p:stCondLst>
                                    <p:cond delay="0"/>
                                  </p:stCondLst>
                                  <p:childTnLst>
                                    <p:set>
                                      <p:cBhvr>
                                        <p:cTn id="36" dur="1" fill="hold">
                                          <p:stCondLst>
                                            <p:cond delay="0"/>
                                          </p:stCondLst>
                                        </p:cTn>
                                        <p:tgtEl>
                                          <p:spTgt spid="28"/>
                                        </p:tgtEl>
                                        <p:attrNameLst>
                                          <p:attrName>style.visibility</p:attrName>
                                        </p:attrNameLst>
                                      </p:cBhvr>
                                      <p:to>
                                        <p:strVal val="visible"/>
                                      </p:to>
                                    </p:set>
                                    <p:animEffect transition="in" filter="randombar(horizontal)">
                                      <p:cBhvr>
                                        <p:cTn id="37" dur="500"/>
                                        <p:tgtEl>
                                          <p:spTgt spid="28"/>
                                        </p:tgtEl>
                                      </p:cBhvr>
                                    </p:animEffect>
                                  </p:childTnLst>
                                </p:cTn>
                              </p:par>
                              <p:par>
                                <p:cTn id="38" presetID="14" presetClass="entr" presetSubtype="10" fill="hold" grpId="0" nodeType="withEffect">
                                  <p:stCondLst>
                                    <p:cond delay="0"/>
                                  </p:stCondLst>
                                  <p:childTnLst>
                                    <p:set>
                                      <p:cBhvr>
                                        <p:cTn id="39" dur="1" fill="hold">
                                          <p:stCondLst>
                                            <p:cond delay="0"/>
                                          </p:stCondLst>
                                        </p:cTn>
                                        <p:tgtEl>
                                          <p:spTgt spid="29"/>
                                        </p:tgtEl>
                                        <p:attrNameLst>
                                          <p:attrName>style.visibility</p:attrName>
                                        </p:attrNameLst>
                                      </p:cBhvr>
                                      <p:to>
                                        <p:strVal val="visible"/>
                                      </p:to>
                                    </p:set>
                                    <p:animEffect transition="in" filter="randombar(horizontal)">
                                      <p:cBhvr>
                                        <p:cTn id="40" dur="500"/>
                                        <p:tgtEl>
                                          <p:spTgt spid="29"/>
                                        </p:tgtEl>
                                      </p:cBhvr>
                                    </p:animEffect>
                                  </p:childTnLst>
                                </p:cTn>
                              </p:par>
                              <p:par>
                                <p:cTn id="41" presetID="14" presetClass="entr" presetSubtype="10" fill="hold" grpId="0" nodeType="withEffect">
                                  <p:stCondLst>
                                    <p:cond delay="0"/>
                                  </p:stCondLst>
                                  <p:childTnLst>
                                    <p:set>
                                      <p:cBhvr>
                                        <p:cTn id="42" dur="1" fill="hold">
                                          <p:stCondLst>
                                            <p:cond delay="0"/>
                                          </p:stCondLst>
                                        </p:cTn>
                                        <p:tgtEl>
                                          <p:spTgt spid="30"/>
                                        </p:tgtEl>
                                        <p:attrNameLst>
                                          <p:attrName>style.visibility</p:attrName>
                                        </p:attrNameLst>
                                      </p:cBhvr>
                                      <p:to>
                                        <p:strVal val="visible"/>
                                      </p:to>
                                    </p:set>
                                    <p:animEffect transition="in" filter="randombar(horizontal)">
                                      <p:cBhvr>
                                        <p:cTn id="43" dur="500"/>
                                        <p:tgtEl>
                                          <p:spTgt spid="30"/>
                                        </p:tgtEl>
                                      </p:cBhvr>
                                    </p:animEffect>
                                  </p:childTnLst>
                                </p:cTn>
                              </p:par>
                              <p:par>
                                <p:cTn id="44" presetID="14" presetClass="entr" presetSubtype="10" fill="hold" grpId="0" nodeType="withEffect">
                                  <p:stCondLst>
                                    <p:cond delay="0"/>
                                  </p:stCondLst>
                                  <p:childTnLst>
                                    <p:set>
                                      <p:cBhvr>
                                        <p:cTn id="45" dur="1" fill="hold">
                                          <p:stCondLst>
                                            <p:cond delay="0"/>
                                          </p:stCondLst>
                                        </p:cTn>
                                        <p:tgtEl>
                                          <p:spTgt spid="31"/>
                                        </p:tgtEl>
                                        <p:attrNameLst>
                                          <p:attrName>style.visibility</p:attrName>
                                        </p:attrNameLst>
                                      </p:cBhvr>
                                      <p:to>
                                        <p:strVal val="visible"/>
                                      </p:to>
                                    </p:set>
                                    <p:animEffect transition="in" filter="randombar(horizontal)">
                                      <p:cBhvr>
                                        <p:cTn id="46" dur="500"/>
                                        <p:tgtEl>
                                          <p:spTgt spid="31"/>
                                        </p:tgtEl>
                                      </p:cBhvr>
                                    </p:animEffect>
                                  </p:childTnLst>
                                </p:cTn>
                              </p:par>
                              <p:par>
                                <p:cTn id="47" presetID="14" presetClass="entr" presetSubtype="10" fill="hold" nodeType="withEffect">
                                  <p:stCondLst>
                                    <p:cond delay="0"/>
                                  </p:stCondLst>
                                  <p:childTnLst>
                                    <p:set>
                                      <p:cBhvr>
                                        <p:cTn id="48" dur="1" fill="hold">
                                          <p:stCondLst>
                                            <p:cond delay="0"/>
                                          </p:stCondLst>
                                        </p:cTn>
                                        <p:tgtEl>
                                          <p:spTgt spid="32"/>
                                        </p:tgtEl>
                                        <p:attrNameLst>
                                          <p:attrName>style.visibility</p:attrName>
                                        </p:attrNameLst>
                                      </p:cBhvr>
                                      <p:to>
                                        <p:strVal val="visible"/>
                                      </p:to>
                                    </p:set>
                                    <p:animEffect transition="in" filter="randombar(horizontal)">
                                      <p:cBhvr>
                                        <p:cTn id="49" dur="500"/>
                                        <p:tgtEl>
                                          <p:spTgt spid="32"/>
                                        </p:tgtEl>
                                      </p:cBhvr>
                                    </p:animEffect>
                                  </p:childTnLst>
                                </p:cTn>
                              </p:par>
                              <p:par>
                                <p:cTn id="50" presetID="14" presetClass="entr" presetSubtype="10" fill="hold" grpId="0" nodeType="withEffect">
                                  <p:stCondLst>
                                    <p:cond delay="0"/>
                                  </p:stCondLst>
                                  <p:childTnLst>
                                    <p:set>
                                      <p:cBhvr>
                                        <p:cTn id="51" dur="1" fill="hold">
                                          <p:stCondLst>
                                            <p:cond delay="0"/>
                                          </p:stCondLst>
                                        </p:cTn>
                                        <p:tgtEl>
                                          <p:spTgt spid="39"/>
                                        </p:tgtEl>
                                        <p:attrNameLst>
                                          <p:attrName>style.visibility</p:attrName>
                                        </p:attrNameLst>
                                      </p:cBhvr>
                                      <p:to>
                                        <p:strVal val="visible"/>
                                      </p:to>
                                    </p:set>
                                    <p:animEffect transition="in" filter="randombar(horizontal)">
                                      <p:cBhvr>
                                        <p:cTn id="52" dur="500"/>
                                        <p:tgtEl>
                                          <p:spTgt spid="39"/>
                                        </p:tgtEl>
                                      </p:cBhvr>
                                    </p:animEffect>
                                  </p:childTnLst>
                                </p:cTn>
                              </p:par>
                              <p:par>
                                <p:cTn id="53" presetID="14" presetClass="entr" presetSubtype="10" fill="hold" nodeType="withEffect">
                                  <p:stCondLst>
                                    <p:cond delay="0"/>
                                  </p:stCondLst>
                                  <p:childTnLst>
                                    <p:set>
                                      <p:cBhvr>
                                        <p:cTn id="54" dur="1" fill="hold">
                                          <p:stCondLst>
                                            <p:cond delay="0"/>
                                          </p:stCondLst>
                                        </p:cTn>
                                        <p:tgtEl>
                                          <p:spTgt spid="40"/>
                                        </p:tgtEl>
                                        <p:attrNameLst>
                                          <p:attrName>style.visibility</p:attrName>
                                        </p:attrNameLst>
                                      </p:cBhvr>
                                      <p:to>
                                        <p:strVal val="visible"/>
                                      </p:to>
                                    </p:set>
                                    <p:animEffect transition="in" filter="randombar(horizontal)">
                                      <p:cBhvr>
                                        <p:cTn id="55" dur="500"/>
                                        <p:tgtEl>
                                          <p:spTgt spid="40"/>
                                        </p:tgtEl>
                                      </p:cBhvr>
                                    </p:animEffect>
                                  </p:childTnLst>
                                </p:cTn>
                              </p:par>
                              <p:par>
                                <p:cTn id="56" presetID="14" presetClass="entr" presetSubtype="10" fill="hold" nodeType="withEffect">
                                  <p:stCondLst>
                                    <p:cond delay="0"/>
                                  </p:stCondLst>
                                  <p:childTnLst>
                                    <p:set>
                                      <p:cBhvr>
                                        <p:cTn id="57" dur="1" fill="hold">
                                          <p:stCondLst>
                                            <p:cond delay="0"/>
                                          </p:stCondLst>
                                        </p:cTn>
                                        <p:tgtEl>
                                          <p:spTgt spid="44"/>
                                        </p:tgtEl>
                                        <p:attrNameLst>
                                          <p:attrName>style.visibility</p:attrName>
                                        </p:attrNameLst>
                                      </p:cBhvr>
                                      <p:to>
                                        <p:strVal val="visible"/>
                                      </p:to>
                                    </p:set>
                                    <p:animEffect transition="in" filter="randombar(horizontal)">
                                      <p:cBhvr>
                                        <p:cTn id="58" dur="500"/>
                                        <p:tgtEl>
                                          <p:spTgt spid="44"/>
                                        </p:tgtEl>
                                      </p:cBhvr>
                                    </p:animEffect>
                                  </p:childTnLst>
                                </p:cTn>
                              </p:par>
                              <p:par>
                                <p:cTn id="59" presetID="14" presetClass="entr" presetSubtype="10" fill="hold" nodeType="withEffect">
                                  <p:stCondLst>
                                    <p:cond delay="0"/>
                                  </p:stCondLst>
                                  <p:childTnLst>
                                    <p:set>
                                      <p:cBhvr>
                                        <p:cTn id="60" dur="1" fill="hold">
                                          <p:stCondLst>
                                            <p:cond delay="0"/>
                                          </p:stCondLst>
                                        </p:cTn>
                                        <p:tgtEl>
                                          <p:spTgt spid="47"/>
                                        </p:tgtEl>
                                        <p:attrNameLst>
                                          <p:attrName>style.visibility</p:attrName>
                                        </p:attrNameLst>
                                      </p:cBhvr>
                                      <p:to>
                                        <p:strVal val="visible"/>
                                      </p:to>
                                    </p:set>
                                    <p:animEffect transition="in" filter="randombar(horizontal)">
                                      <p:cBhvr>
                                        <p:cTn id="61" dur="500"/>
                                        <p:tgtEl>
                                          <p:spTgt spid="47"/>
                                        </p:tgtEl>
                                      </p:cBhvr>
                                    </p:animEffect>
                                  </p:childTnLst>
                                </p:cTn>
                              </p:par>
                              <p:par>
                                <p:cTn id="62" presetID="14" presetClass="entr" presetSubtype="10" fill="hold" nodeType="withEffect">
                                  <p:stCondLst>
                                    <p:cond delay="0"/>
                                  </p:stCondLst>
                                  <p:childTnLst>
                                    <p:set>
                                      <p:cBhvr>
                                        <p:cTn id="63" dur="1" fill="hold">
                                          <p:stCondLst>
                                            <p:cond delay="0"/>
                                          </p:stCondLst>
                                        </p:cTn>
                                        <p:tgtEl>
                                          <p:spTgt spid="50"/>
                                        </p:tgtEl>
                                        <p:attrNameLst>
                                          <p:attrName>style.visibility</p:attrName>
                                        </p:attrNameLst>
                                      </p:cBhvr>
                                      <p:to>
                                        <p:strVal val="visible"/>
                                      </p:to>
                                    </p:set>
                                    <p:animEffect transition="in" filter="randombar(horizontal)">
                                      <p:cBhvr>
                                        <p:cTn id="64" dur="500"/>
                                        <p:tgtEl>
                                          <p:spTgt spid="50"/>
                                        </p:tgtEl>
                                      </p:cBhvr>
                                    </p:animEffect>
                                  </p:childTnLst>
                                </p:cTn>
                              </p:par>
                              <p:par>
                                <p:cTn id="65" presetID="14" presetClass="entr" presetSubtype="10" fill="hold" nodeType="withEffect">
                                  <p:stCondLst>
                                    <p:cond delay="0"/>
                                  </p:stCondLst>
                                  <p:childTnLst>
                                    <p:set>
                                      <p:cBhvr>
                                        <p:cTn id="66" dur="1" fill="hold">
                                          <p:stCondLst>
                                            <p:cond delay="0"/>
                                          </p:stCondLst>
                                        </p:cTn>
                                        <p:tgtEl>
                                          <p:spTgt spid="53"/>
                                        </p:tgtEl>
                                        <p:attrNameLst>
                                          <p:attrName>style.visibility</p:attrName>
                                        </p:attrNameLst>
                                      </p:cBhvr>
                                      <p:to>
                                        <p:strVal val="visible"/>
                                      </p:to>
                                    </p:set>
                                    <p:animEffect transition="in" filter="randombar(horizontal)">
                                      <p:cBhvr>
                                        <p:cTn id="6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26" grpId="0"/>
      <p:bldP spid="27" grpId="0"/>
      <p:bldP spid="28" grpId="0" animBg="1"/>
      <p:bldP spid="29" grpId="0"/>
      <p:bldP spid="30" grpId="0"/>
      <p:bldP spid="31" grpId="0"/>
      <p:bldP spid="39" grpId="0" animBg="1"/>
    </p:bld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Donut 28"/>
          <p:cNvSpPr/>
          <p:nvPr/>
        </p:nvSpPr>
        <p:spPr>
          <a:xfrm>
            <a:off x="4160368" y="1014789"/>
            <a:ext cx="872487" cy="872333"/>
          </a:xfrm>
          <a:prstGeom prst="donut">
            <a:avLst>
              <a:gd name="adj" fmla="val 1057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558">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3" name="Donut 27"/>
          <p:cNvSpPr/>
          <p:nvPr/>
        </p:nvSpPr>
        <p:spPr>
          <a:xfrm>
            <a:off x="4408554" y="1552990"/>
            <a:ext cx="1025681" cy="1025497"/>
          </a:xfrm>
          <a:prstGeom prst="donut">
            <a:avLst>
              <a:gd name="adj" fmla="val 1057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558">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4" name="Donut 26"/>
          <p:cNvSpPr/>
          <p:nvPr/>
        </p:nvSpPr>
        <p:spPr>
          <a:xfrm>
            <a:off x="4678703" y="2293647"/>
            <a:ext cx="1017169" cy="1016990"/>
          </a:xfrm>
          <a:prstGeom prst="donut">
            <a:avLst>
              <a:gd name="adj" fmla="val 1057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558">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5" name="Freeform 174"/>
          <p:cNvSpPr>
            <a:spLocks noEditPoints="1"/>
          </p:cNvSpPr>
          <p:nvPr/>
        </p:nvSpPr>
        <p:spPr bwMode="auto">
          <a:xfrm>
            <a:off x="4987778" y="2663037"/>
            <a:ext cx="399011" cy="278209"/>
          </a:xfrm>
          <a:custGeom>
            <a:avLst/>
            <a:gdLst/>
            <a:ahLst/>
            <a:cxnLst>
              <a:cxn ang="0">
                <a:pos x="64" y="20"/>
              </a:cxn>
              <a:cxn ang="0">
                <a:pos x="35" y="9"/>
              </a:cxn>
              <a:cxn ang="0">
                <a:pos x="7" y="20"/>
              </a:cxn>
              <a:cxn ang="0">
                <a:pos x="6" y="20"/>
              </a:cxn>
              <a:cxn ang="0">
                <a:pos x="0" y="14"/>
              </a:cxn>
              <a:cxn ang="0">
                <a:pos x="1" y="13"/>
              </a:cxn>
              <a:cxn ang="0">
                <a:pos x="35" y="0"/>
              </a:cxn>
              <a:cxn ang="0">
                <a:pos x="70" y="13"/>
              </a:cxn>
              <a:cxn ang="0">
                <a:pos x="70" y="14"/>
              </a:cxn>
              <a:cxn ang="0">
                <a:pos x="64" y="20"/>
              </a:cxn>
              <a:cxn ang="0">
                <a:pos x="64" y="20"/>
              </a:cxn>
              <a:cxn ang="0">
                <a:pos x="54" y="30"/>
              </a:cxn>
              <a:cxn ang="0">
                <a:pos x="35" y="22"/>
              </a:cxn>
              <a:cxn ang="0">
                <a:pos x="16" y="30"/>
              </a:cxn>
              <a:cxn ang="0">
                <a:pos x="10" y="24"/>
              </a:cxn>
              <a:cxn ang="0">
                <a:pos x="10" y="23"/>
              </a:cxn>
              <a:cxn ang="0">
                <a:pos x="35" y="13"/>
              </a:cxn>
              <a:cxn ang="0">
                <a:pos x="60" y="23"/>
              </a:cxn>
              <a:cxn ang="0">
                <a:pos x="61" y="24"/>
              </a:cxn>
              <a:cxn ang="0">
                <a:pos x="55" y="30"/>
              </a:cxn>
              <a:cxn ang="0">
                <a:pos x="54" y="30"/>
              </a:cxn>
              <a:cxn ang="0">
                <a:pos x="35" y="36"/>
              </a:cxn>
              <a:cxn ang="0">
                <a:pos x="26" y="40"/>
              </a:cxn>
              <a:cxn ang="0">
                <a:pos x="20" y="34"/>
              </a:cxn>
              <a:cxn ang="0">
                <a:pos x="20" y="33"/>
              </a:cxn>
              <a:cxn ang="0">
                <a:pos x="35" y="27"/>
              </a:cxn>
              <a:cxn ang="0">
                <a:pos x="51" y="33"/>
              </a:cxn>
              <a:cxn ang="0">
                <a:pos x="51" y="34"/>
              </a:cxn>
              <a:cxn ang="0">
                <a:pos x="45" y="40"/>
              </a:cxn>
              <a:cxn ang="0">
                <a:pos x="35" y="36"/>
              </a:cxn>
              <a:cxn ang="0">
                <a:pos x="29" y="43"/>
              </a:cxn>
              <a:cxn ang="0">
                <a:pos x="35" y="41"/>
              </a:cxn>
              <a:cxn ang="0">
                <a:pos x="41" y="43"/>
              </a:cxn>
              <a:cxn ang="0">
                <a:pos x="35" y="49"/>
              </a:cxn>
              <a:cxn ang="0">
                <a:pos x="29" y="43"/>
              </a:cxn>
            </a:cxnLst>
            <a:rect l="0" t="0" r="r" b="b"/>
            <a:pathLst>
              <a:path w="70" h="49">
                <a:moveTo>
                  <a:pt x="64" y="20"/>
                </a:moveTo>
                <a:cubicBezTo>
                  <a:pt x="55" y="13"/>
                  <a:pt x="46" y="9"/>
                  <a:pt x="35" y="9"/>
                </a:cubicBezTo>
                <a:cubicBezTo>
                  <a:pt x="24" y="9"/>
                  <a:pt x="15" y="13"/>
                  <a:pt x="7" y="20"/>
                </a:cubicBezTo>
                <a:cubicBezTo>
                  <a:pt x="7" y="20"/>
                  <a:pt x="7" y="20"/>
                  <a:pt x="6" y="20"/>
                </a:cubicBezTo>
                <a:cubicBezTo>
                  <a:pt x="5" y="20"/>
                  <a:pt x="0" y="15"/>
                  <a:pt x="0" y="14"/>
                </a:cubicBezTo>
                <a:cubicBezTo>
                  <a:pt x="0" y="14"/>
                  <a:pt x="0" y="14"/>
                  <a:pt x="1" y="13"/>
                </a:cubicBezTo>
                <a:cubicBezTo>
                  <a:pt x="10" y="4"/>
                  <a:pt x="23" y="0"/>
                  <a:pt x="35" y="0"/>
                </a:cubicBezTo>
                <a:cubicBezTo>
                  <a:pt x="48" y="0"/>
                  <a:pt x="61" y="4"/>
                  <a:pt x="70" y="13"/>
                </a:cubicBezTo>
                <a:cubicBezTo>
                  <a:pt x="70" y="14"/>
                  <a:pt x="70" y="14"/>
                  <a:pt x="70" y="14"/>
                </a:cubicBezTo>
                <a:cubicBezTo>
                  <a:pt x="70" y="15"/>
                  <a:pt x="65" y="20"/>
                  <a:pt x="64" y="20"/>
                </a:cubicBezTo>
                <a:cubicBezTo>
                  <a:pt x="64" y="20"/>
                  <a:pt x="64" y="20"/>
                  <a:pt x="64" y="20"/>
                </a:cubicBezTo>
                <a:close/>
                <a:moveTo>
                  <a:pt x="54" y="30"/>
                </a:moveTo>
                <a:cubicBezTo>
                  <a:pt x="48" y="25"/>
                  <a:pt x="43" y="22"/>
                  <a:pt x="35" y="22"/>
                </a:cubicBezTo>
                <a:cubicBezTo>
                  <a:pt x="25" y="22"/>
                  <a:pt x="16" y="30"/>
                  <a:pt x="16" y="30"/>
                </a:cubicBezTo>
                <a:cubicBezTo>
                  <a:pt x="15" y="30"/>
                  <a:pt x="10" y="25"/>
                  <a:pt x="10" y="24"/>
                </a:cubicBezTo>
                <a:cubicBezTo>
                  <a:pt x="10" y="24"/>
                  <a:pt x="10" y="23"/>
                  <a:pt x="10" y="23"/>
                </a:cubicBezTo>
                <a:cubicBezTo>
                  <a:pt x="17" y="17"/>
                  <a:pt x="26" y="13"/>
                  <a:pt x="35" y="13"/>
                </a:cubicBezTo>
                <a:cubicBezTo>
                  <a:pt x="44" y="13"/>
                  <a:pt x="54" y="17"/>
                  <a:pt x="60" y="23"/>
                </a:cubicBezTo>
                <a:cubicBezTo>
                  <a:pt x="61" y="23"/>
                  <a:pt x="61" y="24"/>
                  <a:pt x="61" y="24"/>
                </a:cubicBezTo>
                <a:cubicBezTo>
                  <a:pt x="61" y="25"/>
                  <a:pt x="56" y="30"/>
                  <a:pt x="55" y="30"/>
                </a:cubicBezTo>
                <a:cubicBezTo>
                  <a:pt x="54" y="30"/>
                  <a:pt x="54" y="30"/>
                  <a:pt x="54" y="30"/>
                </a:cubicBezTo>
                <a:close/>
                <a:moveTo>
                  <a:pt x="35" y="36"/>
                </a:moveTo>
                <a:cubicBezTo>
                  <a:pt x="30" y="36"/>
                  <a:pt x="26" y="40"/>
                  <a:pt x="26" y="40"/>
                </a:cubicBezTo>
                <a:cubicBezTo>
                  <a:pt x="25" y="40"/>
                  <a:pt x="20" y="35"/>
                  <a:pt x="20" y="34"/>
                </a:cubicBezTo>
                <a:cubicBezTo>
                  <a:pt x="20" y="33"/>
                  <a:pt x="20" y="33"/>
                  <a:pt x="20" y="33"/>
                </a:cubicBezTo>
                <a:cubicBezTo>
                  <a:pt x="24" y="29"/>
                  <a:pt x="30" y="27"/>
                  <a:pt x="35" y="27"/>
                </a:cubicBezTo>
                <a:cubicBezTo>
                  <a:pt x="41" y="27"/>
                  <a:pt x="47" y="29"/>
                  <a:pt x="51" y="33"/>
                </a:cubicBezTo>
                <a:cubicBezTo>
                  <a:pt x="51" y="33"/>
                  <a:pt x="51" y="33"/>
                  <a:pt x="51" y="34"/>
                </a:cubicBezTo>
                <a:cubicBezTo>
                  <a:pt x="51" y="35"/>
                  <a:pt x="46" y="40"/>
                  <a:pt x="45" y="40"/>
                </a:cubicBezTo>
                <a:cubicBezTo>
                  <a:pt x="44" y="40"/>
                  <a:pt x="41" y="36"/>
                  <a:pt x="35" y="36"/>
                </a:cubicBezTo>
                <a:close/>
                <a:moveTo>
                  <a:pt x="29" y="43"/>
                </a:moveTo>
                <a:cubicBezTo>
                  <a:pt x="29" y="42"/>
                  <a:pt x="34" y="41"/>
                  <a:pt x="35" y="41"/>
                </a:cubicBezTo>
                <a:cubicBezTo>
                  <a:pt x="37" y="41"/>
                  <a:pt x="41" y="42"/>
                  <a:pt x="41" y="43"/>
                </a:cubicBezTo>
                <a:cubicBezTo>
                  <a:pt x="41" y="44"/>
                  <a:pt x="36" y="49"/>
                  <a:pt x="35" y="49"/>
                </a:cubicBezTo>
                <a:cubicBezTo>
                  <a:pt x="34" y="49"/>
                  <a:pt x="29" y="44"/>
                  <a:pt x="29" y="43"/>
                </a:cubicBezTo>
                <a:close/>
              </a:path>
            </a:pathLst>
          </a:custGeom>
          <a:solidFill>
            <a:srgbClr val="0070C0"/>
          </a:solidFill>
          <a:ln w="9525">
            <a:noFill/>
            <a:round/>
            <a:headEnd/>
            <a:tailEnd/>
          </a:ln>
        </p:spPr>
        <p:txBody>
          <a:bodyPr vert="horz" wrap="square" lIns="89593" tIns="44797" rIns="89593" bIns="44797" numCol="1" anchor="t" anchorCtr="0" compatLnSpc="1">
            <a:prstTxWarp prst="textNoShape">
              <a:avLst/>
            </a:prstTxWarp>
          </a:bodyPr>
          <a:lstStyle/>
          <a:p>
            <a:pPr>
              <a:lnSpc>
                <a:spcPct val="120000"/>
              </a:lnSpc>
            </a:pPr>
            <a:endParaRPr lang="en-US" sz="558">
              <a:latin typeface="Arial" panose="020B0604020202020204" pitchFamily="34" charset="0"/>
              <a:ea typeface="微软雅黑" panose="020B0503020204020204" pitchFamily="34" charset="-122"/>
              <a:sym typeface="Arial" panose="020B0604020202020204" pitchFamily="34" charset="0"/>
            </a:endParaRPr>
          </a:p>
        </p:txBody>
      </p:sp>
      <p:sp>
        <p:nvSpPr>
          <p:cNvPr id="6" name="Freeform 101"/>
          <p:cNvSpPr>
            <a:spLocks noEditPoints="1"/>
          </p:cNvSpPr>
          <p:nvPr/>
        </p:nvSpPr>
        <p:spPr bwMode="auto">
          <a:xfrm>
            <a:off x="4763408" y="1943159"/>
            <a:ext cx="315969" cy="292272"/>
          </a:xfrm>
          <a:custGeom>
            <a:avLst/>
            <a:gdLst/>
            <a:ahLst/>
            <a:cxnLst>
              <a:cxn ang="0">
                <a:pos x="39" y="36"/>
              </a:cxn>
              <a:cxn ang="0">
                <a:pos x="41" y="44"/>
              </a:cxn>
              <a:cxn ang="0">
                <a:pos x="35" y="50"/>
              </a:cxn>
              <a:cxn ang="0">
                <a:pos x="27" y="53"/>
              </a:cxn>
              <a:cxn ang="0">
                <a:pos x="18" y="53"/>
              </a:cxn>
              <a:cxn ang="0">
                <a:pos x="11" y="50"/>
              </a:cxn>
              <a:cxn ang="0">
                <a:pos x="4" y="44"/>
              </a:cxn>
              <a:cxn ang="0">
                <a:pos x="6" y="36"/>
              </a:cxn>
              <a:cxn ang="0">
                <a:pos x="0" y="28"/>
              </a:cxn>
              <a:cxn ang="0">
                <a:pos x="7" y="23"/>
              </a:cxn>
              <a:cxn ang="0">
                <a:pos x="4" y="18"/>
              </a:cxn>
              <a:cxn ang="0">
                <a:pos x="15" y="16"/>
              </a:cxn>
              <a:cxn ang="0">
                <a:pos x="19" y="8"/>
              </a:cxn>
              <a:cxn ang="0">
                <a:pos x="28" y="15"/>
              </a:cxn>
              <a:cxn ang="0">
                <a:pos x="35" y="12"/>
              </a:cxn>
              <a:cxn ang="0">
                <a:pos x="41" y="19"/>
              </a:cxn>
              <a:cxn ang="0">
                <a:pos x="45" y="27"/>
              </a:cxn>
              <a:cxn ang="0">
                <a:pos x="23" y="22"/>
              </a:cxn>
              <a:cxn ang="0">
                <a:pos x="32" y="31"/>
              </a:cxn>
              <a:cxn ang="0">
                <a:pos x="63" y="16"/>
              </a:cxn>
              <a:cxn ang="0">
                <a:pos x="64" y="24"/>
              </a:cxn>
              <a:cxn ang="0">
                <a:pos x="55" y="22"/>
              </a:cxn>
              <a:cxn ang="0">
                <a:pos x="46" y="24"/>
              </a:cxn>
              <a:cxn ang="0">
                <a:pos x="46" y="16"/>
              </a:cxn>
              <a:cxn ang="0">
                <a:pos x="46" y="9"/>
              </a:cxn>
              <a:cxn ang="0">
                <a:pos x="46" y="2"/>
              </a:cxn>
              <a:cxn ang="0">
                <a:pos x="55" y="4"/>
              </a:cxn>
              <a:cxn ang="0">
                <a:pos x="59" y="0"/>
              </a:cxn>
              <a:cxn ang="0">
                <a:pos x="62" y="7"/>
              </a:cxn>
              <a:cxn ang="0">
                <a:pos x="68" y="15"/>
              </a:cxn>
              <a:cxn ang="0">
                <a:pos x="62" y="55"/>
              </a:cxn>
              <a:cxn ang="0">
                <a:pos x="59" y="63"/>
              </a:cxn>
              <a:cxn ang="0">
                <a:pos x="54" y="59"/>
              </a:cxn>
              <a:cxn ang="0">
                <a:pos x="45" y="60"/>
              </a:cxn>
              <a:cxn ang="0">
                <a:pos x="41" y="52"/>
              </a:cxn>
              <a:cxn ang="0">
                <a:pos x="47" y="44"/>
              </a:cxn>
              <a:cxn ang="0">
                <a:pos x="50" y="36"/>
              </a:cxn>
              <a:cxn ang="0">
                <a:pos x="56" y="40"/>
              </a:cxn>
              <a:cxn ang="0">
                <a:pos x="64" y="39"/>
              </a:cxn>
              <a:cxn ang="0">
                <a:pos x="63" y="46"/>
              </a:cxn>
              <a:cxn ang="0">
                <a:pos x="55" y="8"/>
              </a:cxn>
              <a:cxn ang="0">
                <a:pos x="59" y="13"/>
              </a:cxn>
              <a:cxn ang="0">
                <a:pos x="50" y="49"/>
              </a:cxn>
              <a:cxn ang="0">
                <a:pos x="55" y="45"/>
              </a:cxn>
            </a:cxnLst>
            <a:rect l="0" t="0" r="r" b="b"/>
            <a:pathLst>
              <a:path w="68" h="63">
                <a:moveTo>
                  <a:pt x="45" y="35"/>
                </a:moveTo>
                <a:cubicBezTo>
                  <a:pt x="45" y="35"/>
                  <a:pt x="45" y="36"/>
                  <a:pt x="45" y="36"/>
                </a:cubicBezTo>
                <a:cubicBezTo>
                  <a:pt x="39" y="36"/>
                  <a:pt x="39" y="36"/>
                  <a:pt x="39" y="36"/>
                </a:cubicBezTo>
                <a:cubicBezTo>
                  <a:pt x="39" y="37"/>
                  <a:pt x="38" y="38"/>
                  <a:pt x="38" y="39"/>
                </a:cubicBezTo>
                <a:cubicBezTo>
                  <a:pt x="39" y="41"/>
                  <a:pt x="40" y="42"/>
                  <a:pt x="41" y="43"/>
                </a:cubicBezTo>
                <a:cubicBezTo>
                  <a:pt x="41" y="43"/>
                  <a:pt x="41" y="44"/>
                  <a:pt x="41" y="44"/>
                </a:cubicBezTo>
                <a:cubicBezTo>
                  <a:pt x="41" y="44"/>
                  <a:pt x="41" y="44"/>
                  <a:pt x="41" y="45"/>
                </a:cubicBezTo>
                <a:cubicBezTo>
                  <a:pt x="40" y="46"/>
                  <a:pt x="36" y="50"/>
                  <a:pt x="35" y="50"/>
                </a:cubicBezTo>
                <a:cubicBezTo>
                  <a:pt x="35" y="50"/>
                  <a:pt x="35" y="50"/>
                  <a:pt x="35" y="50"/>
                </a:cubicBezTo>
                <a:cubicBezTo>
                  <a:pt x="31" y="47"/>
                  <a:pt x="31" y="47"/>
                  <a:pt x="31" y="47"/>
                </a:cubicBezTo>
                <a:cubicBezTo>
                  <a:pt x="30" y="47"/>
                  <a:pt x="29" y="47"/>
                  <a:pt x="28" y="48"/>
                </a:cubicBezTo>
                <a:cubicBezTo>
                  <a:pt x="28" y="49"/>
                  <a:pt x="27" y="51"/>
                  <a:pt x="27" y="53"/>
                </a:cubicBezTo>
                <a:cubicBezTo>
                  <a:pt x="27" y="54"/>
                  <a:pt x="26" y="54"/>
                  <a:pt x="26" y="54"/>
                </a:cubicBezTo>
                <a:cubicBezTo>
                  <a:pt x="19" y="54"/>
                  <a:pt x="19" y="54"/>
                  <a:pt x="19" y="54"/>
                </a:cubicBezTo>
                <a:cubicBezTo>
                  <a:pt x="19" y="54"/>
                  <a:pt x="18" y="54"/>
                  <a:pt x="18" y="53"/>
                </a:cubicBezTo>
                <a:cubicBezTo>
                  <a:pt x="17" y="48"/>
                  <a:pt x="17" y="48"/>
                  <a:pt x="17" y="48"/>
                </a:cubicBezTo>
                <a:cubicBezTo>
                  <a:pt x="16" y="47"/>
                  <a:pt x="16" y="47"/>
                  <a:pt x="15" y="47"/>
                </a:cubicBezTo>
                <a:cubicBezTo>
                  <a:pt x="11" y="50"/>
                  <a:pt x="11" y="50"/>
                  <a:pt x="11" y="50"/>
                </a:cubicBezTo>
                <a:cubicBezTo>
                  <a:pt x="10" y="50"/>
                  <a:pt x="10" y="50"/>
                  <a:pt x="10" y="50"/>
                </a:cubicBezTo>
                <a:cubicBezTo>
                  <a:pt x="10" y="50"/>
                  <a:pt x="9" y="50"/>
                  <a:pt x="9" y="50"/>
                </a:cubicBezTo>
                <a:cubicBezTo>
                  <a:pt x="8" y="49"/>
                  <a:pt x="4" y="45"/>
                  <a:pt x="4" y="44"/>
                </a:cubicBezTo>
                <a:cubicBezTo>
                  <a:pt x="4" y="44"/>
                  <a:pt x="4" y="44"/>
                  <a:pt x="4" y="43"/>
                </a:cubicBezTo>
                <a:cubicBezTo>
                  <a:pt x="5" y="42"/>
                  <a:pt x="6" y="41"/>
                  <a:pt x="7" y="39"/>
                </a:cubicBezTo>
                <a:cubicBezTo>
                  <a:pt x="7" y="38"/>
                  <a:pt x="6" y="37"/>
                  <a:pt x="6" y="36"/>
                </a:cubicBezTo>
                <a:cubicBezTo>
                  <a:pt x="1" y="35"/>
                  <a:pt x="1" y="35"/>
                  <a:pt x="1" y="35"/>
                </a:cubicBezTo>
                <a:cubicBezTo>
                  <a:pt x="0" y="35"/>
                  <a:pt x="0" y="35"/>
                  <a:pt x="0" y="34"/>
                </a:cubicBezTo>
                <a:cubicBezTo>
                  <a:pt x="0" y="28"/>
                  <a:pt x="0" y="28"/>
                  <a:pt x="0" y="28"/>
                </a:cubicBezTo>
                <a:cubicBezTo>
                  <a:pt x="0" y="27"/>
                  <a:pt x="0" y="27"/>
                  <a:pt x="1" y="27"/>
                </a:cubicBezTo>
                <a:cubicBezTo>
                  <a:pt x="6" y="26"/>
                  <a:pt x="6" y="26"/>
                  <a:pt x="6" y="26"/>
                </a:cubicBezTo>
                <a:cubicBezTo>
                  <a:pt x="6" y="25"/>
                  <a:pt x="7" y="24"/>
                  <a:pt x="7" y="23"/>
                </a:cubicBezTo>
                <a:cubicBezTo>
                  <a:pt x="6" y="22"/>
                  <a:pt x="5" y="20"/>
                  <a:pt x="4" y="19"/>
                </a:cubicBezTo>
                <a:cubicBezTo>
                  <a:pt x="4" y="19"/>
                  <a:pt x="4" y="19"/>
                  <a:pt x="4" y="18"/>
                </a:cubicBezTo>
                <a:cubicBezTo>
                  <a:pt x="4" y="18"/>
                  <a:pt x="4" y="18"/>
                  <a:pt x="4" y="18"/>
                </a:cubicBezTo>
                <a:cubicBezTo>
                  <a:pt x="5" y="17"/>
                  <a:pt x="9" y="12"/>
                  <a:pt x="10" y="12"/>
                </a:cubicBezTo>
                <a:cubicBezTo>
                  <a:pt x="10" y="12"/>
                  <a:pt x="10" y="12"/>
                  <a:pt x="11" y="13"/>
                </a:cubicBezTo>
                <a:cubicBezTo>
                  <a:pt x="15" y="16"/>
                  <a:pt x="15" y="16"/>
                  <a:pt x="15" y="16"/>
                </a:cubicBezTo>
                <a:cubicBezTo>
                  <a:pt x="16" y="15"/>
                  <a:pt x="16" y="15"/>
                  <a:pt x="17" y="15"/>
                </a:cubicBezTo>
                <a:cubicBezTo>
                  <a:pt x="18" y="13"/>
                  <a:pt x="18" y="11"/>
                  <a:pt x="18" y="9"/>
                </a:cubicBezTo>
                <a:cubicBezTo>
                  <a:pt x="18" y="9"/>
                  <a:pt x="19" y="8"/>
                  <a:pt x="19" y="8"/>
                </a:cubicBezTo>
                <a:cubicBezTo>
                  <a:pt x="26" y="8"/>
                  <a:pt x="26" y="8"/>
                  <a:pt x="26" y="8"/>
                </a:cubicBezTo>
                <a:cubicBezTo>
                  <a:pt x="26" y="8"/>
                  <a:pt x="27" y="9"/>
                  <a:pt x="27" y="9"/>
                </a:cubicBezTo>
                <a:cubicBezTo>
                  <a:pt x="28" y="15"/>
                  <a:pt x="28" y="15"/>
                  <a:pt x="28" y="15"/>
                </a:cubicBezTo>
                <a:cubicBezTo>
                  <a:pt x="29" y="15"/>
                  <a:pt x="30" y="15"/>
                  <a:pt x="31" y="16"/>
                </a:cubicBezTo>
                <a:cubicBezTo>
                  <a:pt x="35" y="13"/>
                  <a:pt x="35" y="13"/>
                  <a:pt x="35" y="13"/>
                </a:cubicBezTo>
                <a:cubicBezTo>
                  <a:pt x="35" y="12"/>
                  <a:pt x="35" y="12"/>
                  <a:pt x="35" y="12"/>
                </a:cubicBezTo>
                <a:cubicBezTo>
                  <a:pt x="36" y="12"/>
                  <a:pt x="36" y="12"/>
                  <a:pt x="36" y="13"/>
                </a:cubicBezTo>
                <a:cubicBezTo>
                  <a:pt x="37" y="13"/>
                  <a:pt x="41" y="17"/>
                  <a:pt x="41" y="18"/>
                </a:cubicBezTo>
                <a:cubicBezTo>
                  <a:pt x="41" y="19"/>
                  <a:pt x="41" y="19"/>
                  <a:pt x="41" y="19"/>
                </a:cubicBezTo>
                <a:cubicBezTo>
                  <a:pt x="40" y="20"/>
                  <a:pt x="39" y="22"/>
                  <a:pt x="38" y="23"/>
                </a:cubicBezTo>
                <a:cubicBezTo>
                  <a:pt x="38" y="24"/>
                  <a:pt x="39" y="25"/>
                  <a:pt x="39" y="26"/>
                </a:cubicBezTo>
                <a:cubicBezTo>
                  <a:pt x="45" y="27"/>
                  <a:pt x="45" y="27"/>
                  <a:pt x="45" y="27"/>
                </a:cubicBezTo>
                <a:cubicBezTo>
                  <a:pt x="45" y="27"/>
                  <a:pt x="45" y="27"/>
                  <a:pt x="45" y="28"/>
                </a:cubicBezTo>
                <a:lnTo>
                  <a:pt x="45" y="35"/>
                </a:lnTo>
                <a:close/>
                <a:moveTo>
                  <a:pt x="23" y="22"/>
                </a:moveTo>
                <a:cubicBezTo>
                  <a:pt x="18" y="22"/>
                  <a:pt x="13" y="26"/>
                  <a:pt x="13" y="31"/>
                </a:cubicBezTo>
                <a:cubicBezTo>
                  <a:pt x="13" y="36"/>
                  <a:pt x="18" y="40"/>
                  <a:pt x="23" y="40"/>
                </a:cubicBezTo>
                <a:cubicBezTo>
                  <a:pt x="28" y="40"/>
                  <a:pt x="32" y="36"/>
                  <a:pt x="32" y="31"/>
                </a:cubicBezTo>
                <a:cubicBezTo>
                  <a:pt x="32" y="26"/>
                  <a:pt x="28" y="22"/>
                  <a:pt x="23" y="22"/>
                </a:cubicBezTo>
                <a:close/>
                <a:moveTo>
                  <a:pt x="68" y="15"/>
                </a:moveTo>
                <a:cubicBezTo>
                  <a:pt x="68" y="16"/>
                  <a:pt x="64" y="16"/>
                  <a:pt x="63" y="16"/>
                </a:cubicBezTo>
                <a:cubicBezTo>
                  <a:pt x="63" y="17"/>
                  <a:pt x="62" y="18"/>
                  <a:pt x="62" y="18"/>
                </a:cubicBezTo>
                <a:cubicBezTo>
                  <a:pt x="62" y="19"/>
                  <a:pt x="64" y="23"/>
                  <a:pt x="64" y="23"/>
                </a:cubicBezTo>
                <a:cubicBezTo>
                  <a:pt x="64" y="23"/>
                  <a:pt x="64" y="23"/>
                  <a:pt x="64" y="24"/>
                </a:cubicBezTo>
                <a:cubicBezTo>
                  <a:pt x="63" y="24"/>
                  <a:pt x="59" y="26"/>
                  <a:pt x="59" y="26"/>
                </a:cubicBezTo>
                <a:cubicBezTo>
                  <a:pt x="59" y="26"/>
                  <a:pt x="56" y="22"/>
                  <a:pt x="56" y="22"/>
                </a:cubicBezTo>
                <a:cubicBezTo>
                  <a:pt x="55" y="22"/>
                  <a:pt x="55" y="22"/>
                  <a:pt x="55" y="22"/>
                </a:cubicBezTo>
                <a:cubicBezTo>
                  <a:pt x="54" y="22"/>
                  <a:pt x="54" y="22"/>
                  <a:pt x="54" y="22"/>
                </a:cubicBezTo>
                <a:cubicBezTo>
                  <a:pt x="53" y="22"/>
                  <a:pt x="50" y="26"/>
                  <a:pt x="50" y="26"/>
                </a:cubicBezTo>
                <a:cubicBezTo>
                  <a:pt x="50" y="26"/>
                  <a:pt x="46" y="24"/>
                  <a:pt x="46" y="24"/>
                </a:cubicBezTo>
                <a:cubicBezTo>
                  <a:pt x="45" y="23"/>
                  <a:pt x="45" y="23"/>
                  <a:pt x="45" y="23"/>
                </a:cubicBezTo>
                <a:cubicBezTo>
                  <a:pt x="45" y="23"/>
                  <a:pt x="47" y="19"/>
                  <a:pt x="47" y="18"/>
                </a:cubicBezTo>
                <a:cubicBezTo>
                  <a:pt x="47" y="18"/>
                  <a:pt x="46" y="17"/>
                  <a:pt x="46" y="16"/>
                </a:cubicBezTo>
                <a:cubicBezTo>
                  <a:pt x="45" y="16"/>
                  <a:pt x="41" y="16"/>
                  <a:pt x="41" y="15"/>
                </a:cubicBezTo>
                <a:cubicBezTo>
                  <a:pt x="41" y="10"/>
                  <a:pt x="41" y="10"/>
                  <a:pt x="41" y="10"/>
                </a:cubicBezTo>
                <a:cubicBezTo>
                  <a:pt x="41" y="10"/>
                  <a:pt x="45" y="9"/>
                  <a:pt x="46" y="9"/>
                </a:cubicBezTo>
                <a:cubicBezTo>
                  <a:pt x="46" y="9"/>
                  <a:pt x="47" y="8"/>
                  <a:pt x="47" y="7"/>
                </a:cubicBezTo>
                <a:cubicBezTo>
                  <a:pt x="47" y="7"/>
                  <a:pt x="45" y="3"/>
                  <a:pt x="45" y="2"/>
                </a:cubicBezTo>
                <a:cubicBezTo>
                  <a:pt x="45" y="2"/>
                  <a:pt x="45" y="2"/>
                  <a:pt x="46" y="2"/>
                </a:cubicBezTo>
                <a:cubicBezTo>
                  <a:pt x="46" y="2"/>
                  <a:pt x="50" y="0"/>
                  <a:pt x="50" y="0"/>
                </a:cubicBezTo>
                <a:cubicBezTo>
                  <a:pt x="50" y="0"/>
                  <a:pt x="53" y="3"/>
                  <a:pt x="54" y="4"/>
                </a:cubicBezTo>
                <a:cubicBezTo>
                  <a:pt x="54" y="4"/>
                  <a:pt x="54" y="4"/>
                  <a:pt x="55" y="4"/>
                </a:cubicBezTo>
                <a:cubicBezTo>
                  <a:pt x="55" y="4"/>
                  <a:pt x="55" y="4"/>
                  <a:pt x="56" y="4"/>
                </a:cubicBezTo>
                <a:cubicBezTo>
                  <a:pt x="57" y="2"/>
                  <a:pt x="58" y="1"/>
                  <a:pt x="59" y="0"/>
                </a:cubicBezTo>
                <a:cubicBezTo>
                  <a:pt x="59" y="0"/>
                  <a:pt x="59" y="0"/>
                  <a:pt x="59" y="0"/>
                </a:cubicBezTo>
                <a:cubicBezTo>
                  <a:pt x="59" y="0"/>
                  <a:pt x="63" y="2"/>
                  <a:pt x="64" y="2"/>
                </a:cubicBezTo>
                <a:cubicBezTo>
                  <a:pt x="64" y="2"/>
                  <a:pt x="64" y="2"/>
                  <a:pt x="64" y="2"/>
                </a:cubicBezTo>
                <a:cubicBezTo>
                  <a:pt x="64" y="3"/>
                  <a:pt x="62" y="7"/>
                  <a:pt x="62" y="7"/>
                </a:cubicBezTo>
                <a:cubicBezTo>
                  <a:pt x="62" y="8"/>
                  <a:pt x="63" y="9"/>
                  <a:pt x="63" y="9"/>
                </a:cubicBezTo>
                <a:cubicBezTo>
                  <a:pt x="64" y="9"/>
                  <a:pt x="68" y="10"/>
                  <a:pt x="68" y="10"/>
                </a:cubicBezTo>
                <a:lnTo>
                  <a:pt x="68" y="15"/>
                </a:lnTo>
                <a:close/>
                <a:moveTo>
                  <a:pt x="68" y="52"/>
                </a:moveTo>
                <a:cubicBezTo>
                  <a:pt x="68" y="52"/>
                  <a:pt x="64" y="53"/>
                  <a:pt x="63" y="53"/>
                </a:cubicBezTo>
                <a:cubicBezTo>
                  <a:pt x="63" y="54"/>
                  <a:pt x="62" y="54"/>
                  <a:pt x="62" y="55"/>
                </a:cubicBezTo>
                <a:cubicBezTo>
                  <a:pt x="62" y="56"/>
                  <a:pt x="64" y="59"/>
                  <a:pt x="64" y="60"/>
                </a:cubicBezTo>
                <a:cubicBezTo>
                  <a:pt x="64" y="60"/>
                  <a:pt x="64" y="60"/>
                  <a:pt x="64" y="60"/>
                </a:cubicBezTo>
                <a:cubicBezTo>
                  <a:pt x="63" y="60"/>
                  <a:pt x="59" y="63"/>
                  <a:pt x="59" y="63"/>
                </a:cubicBezTo>
                <a:cubicBezTo>
                  <a:pt x="59" y="63"/>
                  <a:pt x="56" y="59"/>
                  <a:pt x="56" y="59"/>
                </a:cubicBezTo>
                <a:cubicBezTo>
                  <a:pt x="55" y="59"/>
                  <a:pt x="55" y="59"/>
                  <a:pt x="55" y="59"/>
                </a:cubicBezTo>
                <a:cubicBezTo>
                  <a:pt x="54" y="59"/>
                  <a:pt x="54" y="59"/>
                  <a:pt x="54" y="59"/>
                </a:cubicBezTo>
                <a:cubicBezTo>
                  <a:pt x="53" y="59"/>
                  <a:pt x="50" y="63"/>
                  <a:pt x="50" y="63"/>
                </a:cubicBezTo>
                <a:cubicBezTo>
                  <a:pt x="50" y="63"/>
                  <a:pt x="46" y="60"/>
                  <a:pt x="46" y="60"/>
                </a:cubicBezTo>
                <a:cubicBezTo>
                  <a:pt x="45" y="60"/>
                  <a:pt x="45" y="60"/>
                  <a:pt x="45" y="60"/>
                </a:cubicBezTo>
                <a:cubicBezTo>
                  <a:pt x="45" y="59"/>
                  <a:pt x="47" y="56"/>
                  <a:pt x="47" y="55"/>
                </a:cubicBezTo>
                <a:cubicBezTo>
                  <a:pt x="47" y="54"/>
                  <a:pt x="46" y="54"/>
                  <a:pt x="46" y="53"/>
                </a:cubicBezTo>
                <a:cubicBezTo>
                  <a:pt x="45" y="53"/>
                  <a:pt x="41" y="52"/>
                  <a:pt x="41" y="52"/>
                </a:cubicBezTo>
                <a:cubicBezTo>
                  <a:pt x="41" y="47"/>
                  <a:pt x="41" y="47"/>
                  <a:pt x="41" y="47"/>
                </a:cubicBezTo>
                <a:cubicBezTo>
                  <a:pt x="41" y="46"/>
                  <a:pt x="45" y="46"/>
                  <a:pt x="46" y="46"/>
                </a:cubicBezTo>
                <a:cubicBezTo>
                  <a:pt x="46" y="45"/>
                  <a:pt x="47" y="45"/>
                  <a:pt x="47" y="44"/>
                </a:cubicBezTo>
                <a:cubicBezTo>
                  <a:pt x="47" y="43"/>
                  <a:pt x="45" y="40"/>
                  <a:pt x="45" y="39"/>
                </a:cubicBezTo>
                <a:cubicBezTo>
                  <a:pt x="45" y="39"/>
                  <a:pt x="45" y="39"/>
                  <a:pt x="46" y="39"/>
                </a:cubicBezTo>
                <a:cubicBezTo>
                  <a:pt x="46" y="39"/>
                  <a:pt x="50" y="36"/>
                  <a:pt x="50" y="36"/>
                </a:cubicBezTo>
                <a:cubicBezTo>
                  <a:pt x="50" y="36"/>
                  <a:pt x="53" y="40"/>
                  <a:pt x="54" y="40"/>
                </a:cubicBezTo>
                <a:cubicBezTo>
                  <a:pt x="54" y="40"/>
                  <a:pt x="54" y="40"/>
                  <a:pt x="55" y="40"/>
                </a:cubicBezTo>
                <a:cubicBezTo>
                  <a:pt x="55" y="40"/>
                  <a:pt x="55" y="40"/>
                  <a:pt x="56" y="40"/>
                </a:cubicBezTo>
                <a:cubicBezTo>
                  <a:pt x="57" y="39"/>
                  <a:pt x="58" y="38"/>
                  <a:pt x="59" y="36"/>
                </a:cubicBezTo>
                <a:cubicBezTo>
                  <a:pt x="59" y="36"/>
                  <a:pt x="59" y="36"/>
                  <a:pt x="59" y="36"/>
                </a:cubicBezTo>
                <a:cubicBezTo>
                  <a:pt x="59" y="36"/>
                  <a:pt x="63" y="39"/>
                  <a:pt x="64" y="39"/>
                </a:cubicBezTo>
                <a:cubicBezTo>
                  <a:pt x="64" y="39"/>
                  <a:pt x="64" y="39"/>
                  <a:pt x="64" y="39"/>
                </a:cubicBezTo>
                <a:cubicBezTo>
                  <a:pt x="64" y="40"/>
                  <a:pt x="62" y="43"/>
                  <a:pt x="62" y="44"/>
                </a:cubicBezTo>
                <a:cubicBezTo>
                  <a:pt x="62" y="45"/>
                  <a:pt x="63" y="45"/>
                  <a:pt x="63" y="46"/>
                </a:cubicBezTo>
                <a:cubicBezTo>
                  <a:pt x="64" y="46"/>
                  <a:pt x="68" y="46"/>
                  <a:pt x="68" y="47"/>
                </a:cubicBezTo>
                <a:lnTo>
                  <a:pt x="68" y="52"/>
                </a:lnTo>
                <a:close/>
                <a:moveTo>
                  <a:pt x="55" y="8"/>
                </a:moveTo>
                <a:cubicBezTo>
                  <a:pt x="52" y="8"/>
                  <a:pt x="50" y="10"/>
                  <a:pt x="50" y="13"/>
                </a:cubicBezTo>
                <a:cubicBezTo>
                  <a:pt x="50" y="15"/>
                  <a:pt x="52" y="17"/>
                  <a:pt x="55" y="17"/>
                </a:cubicBezTo>
                <a:cubicBezTo>
                  <a:pt x="57" y="17"/>
                  <a:pt x="59" y="15"/>
                  <a:pt x="59" y="13"/>
                </a:cubicBezTo>
                <a:cubicBezTo>
                  <a:pt x="59" y="10"/>
                  <a:pt x="57" y="8"/>
                  <a:pt x="55" y="8"/>
                </a:cubicBezTo>
                <a:close/>
                <a:moveTo>
                  <a:pt x="55" y="45"/>
                </a:moveTo>
                <a:cubicBezTo>
                  <a:pt x="52" y="45"/>
                  <a:pt x="50" y="47"/>
                  <a:pt x="50" y="49"/>
                </a:cubicBezTo>
                <a:cubicBezTo>
                  <a:pt x="50" y="52"/>
                  <a:pt x="52" y="54"/>
                  <a:pt x="55" y="54"/>
                </a:cubicBezTo>
                <a:cubicBezTo>
                  <a:pt x="57" y="54"/>
                  <a:pt x="59" y="52"/>
                  <a:pt x="59" y="49"/>
                </a:cubicBezTo>
                <a:cubicBezTo>
                  <a:pt x="59" y="47"/>
                  <a:pt x="57" y="45"/>
                  <a:pt x="55" y="45"/>
                </a:cubicBezTo>
                <a:close/>
              </a:path>
            </a:pathLst>
          </a:custGeom>
          <a:solidFill>
            <a:srgbClr val="0070C0"/>
          </a:solidFill>
          <a:ln w="9525">
            <a:noFill/>
            <a:round/>
            <a:headEnd/>
            <a:tailEnd/>
          </a:ln>
        </p:spPr>
        <p:txBody>
          <a:bodyPr vert="horz" wrap="square" lIns="89593" tIns="44797" rIns="89593" bIns="44797" numCol="1" anchor="t" anchorCtr="0" compatLnSpc="1">
            <a:prstTxWarp prst="textNoShape">
              <a:avLst/>
            </a:prstTxWarp>
          </a:bodyPr>
          <a:lstStyle/>
          <a:p>
            <a:pPr>
              <a:lnSpc>
                <a:spcPct val="120000"/>
              </a:lnSpc>
            </a:pPr>
            <a:endParaRPr lang="en-US" sz="558">
              <a:latin typeface="Arial" panose="020B0604020202020204" pitchFamily="34" charset="0"/>
              <a:ea typeface="微软雅黑" panose="020B0503020204020204" pitchFamily="34" charset="-122"/>
              <a:sym typeface="Arial" panose="020B0604020202020204" pitchFamily="34" charset="0"/>
            </a:endParaRPr>
          </a:p>
        </p:txBody>
      </p:sp>
      <p:sp>
        <p:nvSpPr>
          <p:cNvPr id="7" name="Freeform 145"/>
          <p:cNvSpPr>
            <a:spLocks/>
          </p:cNvSpPr>
          <p:nvPr/>
        </p:nvSpPr>
        <p:spPr bwMode="auto">
          <a:xfrm>
            <a:off x="4459586" y="1316486"/>
            <a:ext cx="267085" cy="230270"/>
          </a:xfrm>
          <a:custGeom>
            <a:avLst/>
            <a:gdLst/>
            <a:ahLst/>
            <a:cxnLst>
              <a:cxn ang="0">
                <a:pos x="64" y="51"/>
              </a:cxn>
              <a:cxn ang="0">
                <a:pos x="60" y="55"/>
              </a:cxn>
              <a:cxn ang="0">
                <a:pos x="49" y="55"/>
              </a:cxn>
              <a:cxn ang="0">
                <a:pos x="45" y="51"/>
              </a:cxn>
              <a:cxn ang="0">
                <a:pos x="45" y="40"/>
              </a:cxn>
              <a:cxn ang="0">
                <a:pos x="49" y="36"/>
              </a:cxn>
              <a:cxn ang="0">
                <a:pos x="52" y="36"/>
              </a:cxn>
              <a:cxn ang="0">
                <a:pos x="52" y="30"/>
              </a:cxn>
              <a:cxn ang="0">
                <a:pos x="34" y="30"/>
              </a:cxn>
              <a:cxn ang="0">
                <a:pos x="34" y="36"/>
              </a:cxn>
              <a:cxn ang="0">
                <a:pos x="37" y="36"/>
              </a:cxn>
              <a:cxn ang="0">
                <a:pos x="41" y="40"/>
              </a:cxn>
              <a:cxn ang="0">
                <a:pos x="41" y="51"/>
              </a:cxn>
              <a:cxn ang="0">
                <a:pos x="37" y="55"/>
              </a:cxn>
              <a:cxn ang="0">
                <a:pos x="26" y="55"/>
              </a:cxn>
              <a:cxn ang="0">
                <a:pos x="23" y="51"/>
              </a:cxn>
              <a:cxn ang="0">
                <a:pos x="23" y="40"/>
              </a:cxn>
              <a:cxn ang="0">
                <a:pos x="26" y="36"/>
              </a:cxn>
              <a:cxn ang="0">
                <a:pos x="29" y="36"/>
              </a:cxn>
              <a:cxn ang="0">
                <a:pos x="29" y="30"/>
              </a:cxn>
              <a:cxn ang="0">
                <a:pos x="11" y="30"/>
              </a:cxn>
              <a:cxn ang="0">
                <a:pos x="11" y="36"/>
              </a:cxn>
              <a:cxn ang="0">
                <a:pos x="15" y="36"/>
              </a:cxn>
              <a:cxn ang="0">
                <a:pos x="18" y="40"/>
              </a:cxn>
              <a:cxn ang="0">
                <a:pos x="18" y="51"/>
              </a:cxn>
              <a:cxn ang="0">
                <a:pos x="15" y="55"/>
              </a:cxn>
              <a:cxn ang="0">
                <a:pos x="3" y="55"/>
              </a:cxn>
              <a:cxn ang="0">
                <a:pos x="0" y="51"/>
              </a:cxn>
              <a:cxn ang="0">
                <a:pos x="0" y="40"/>
              </a:cxn>
              <a:cxn ang="0">
                <a:pos x="3" y="36"/>
              </a:cxn>
              <a:cxn ang="0">
                <a:pos x="7" y="36"/>
              </a:cxn>
              <a:cxn ang="0">
                <a:pos x="7" y="30"/>
              </a:cxn>
              <a:cxn ang="0">
                <a:pos x="11" y="25"/>
              </a:cxn>
              <a:cxn ang="0">
                <a:pos x="29" y="25"/>
              </a:cxn>
              <a:cxn ang="0">
                <a:pos x="29" y="18"/>
              </a:cxn>
              <a:cxn ang="0">
                <a:pos x="26" y="18"/>
              </a:cxn>
              <a:cxn ang="0">
                <a:pos x="23" y="15"/>
              </a:cxn>
              <a:cxn ang="0">
                <a:pos x="23" y="3"/>
              </a:cxn>
              <a:cxn ang="0">
                <a:pos x="26" y="0"/>
              </a:cxn>
              <a:cxn ang="0">
                <a:pos x="37" y="0"/>
              </a:cxn>
              <a:cxn ang="0">
                <a:pos x="41" y="3"/>
              </a:cxn>
              <a:cxn ang="0">
                <a:pos x="41" y="15"/>
              </a:cxn>
              <a:cxn ang="0">
                <a:pos x="37" y="18"/>
              </a:cxn>
              <a:cxn ang="0">
                <a:pos x="34" y="18"/>
              </a:cxn>
              <a:cxn ang="0">
                <a:pos x="34" y="25"/>
              </a:cxn>
              <a:cxn ang="0">
                <a:pos x="52" y="25"/>
              </a:cxn>
              <a:cxn ang="0">
                <a:pos x="57" y="30"/>
              </a:cxn>
              <a:cxn ang="0">
                <a:pos x="57" y="36"/>
              </a:cxn>
              <a:cxn ang="0">
                <a:pos x="60" y="36"/>
              </a:cxn>
              <a:cxn ang="0">
                <a:pos x="64" y="40"/>
              </a:cxn>
              <a:cxn ang="0">
                <a:pos x="64" y="51"/>
              </a:cxn>
            </a:cxnLst>
            <a:rect l="0" t="0" r="r" b="b"/>
            <a:pathLst>
              <a:path w="64" h="55">
                <a:moveTo>
                  <a:pt x="64" y="51"/>
                </a:moveTo>
                <a:cubicBezTo>
                  <a:pt x="64" y="53"/>
                  <a:pt x="62" y="55"/>
                  <a:pt x="60" y="55"/>
                </a:cubicBezTo>
                <a:cubicBezTo>
                  <a:pt x="49" y="55"/>
                  <a:pt x="49" y="55"/>
                  <a:pt x="49" y="55"/>
                </a:cubicBezTo>
                <a:cubicBezTo>
                  <a:pt x="47" y="55"/>
                  <a:pt x="45" y="53"/>
                  <a:pt x="45" y="51"/>
                </a:cubicBezTo>
                <a:cubicBezTo>
                  <a:pt x="45" y="40"/>
                  <a:pt x="45" y="40"/>
                  <a:pt x="45" y="40"/>
                </a:cubicBezTo>
                <a:cubicBezTo>
                  <a:pt x="45" y="38"/>
                  <a:pt x="47" y="36"/>
                  <a:pt x="49" y="36"/>
                </a:cubicBezTo>
                <a:cubicBezTo>
                  <a:pt x="52" y="36"/>
                  <a:pt x="52" y="36"/>
                  <a:pt x="52" y="36"/>
                </a:cubicBezTo>
                <a:cubicBezTo>
                  <a:pt x="52" y="30"/>
                  <a:pt x="52" y="30"/>
                  <a:pt x="52" y="30"/>
                </a:cubicBezTo>
                <a:cubicBezTo>
                  <a:pt x="34" y="30"/>
                  <a:pt x="34" y="30"/>
                  <a:pt x="34" y="30"/>
                </a:cubicBezTo>
                <a:cubicBezTo>
                  <a:pt x="34" y="36"/>
                  <a:pt x="34" y="36"/>
                  <a:pt x="34" y="36"/>
                </a:cubicBezTo>
                <a:cubicBezTo>
                  <a:pt x="37" y="36"/>
                  <a:pt x="37" y="36"/>
                  <a:pt x="37" y="36"/>
                </a:cubicBezTo>
                <a:cubicBezTo>
                  <a:pt x="39" y="36"/>
                  <a:pt x="41" y="38"/>
                  <a:pt x="41" y="40"/>
                </a:cubicBezTo>
                <a:cubicBezTo>
                  <a:pt x="41" y="51"/>
                  <a:pt x="41" y="51"/>
                  <a:pt x="41" y="51"/>
                </a:cubicBezTo>
                <a:cubicBezTo>
                  <a:pt x="41" y="53"/>
                  <a:pt x="39" y="55"/>
                  <a:pt x="37" y="55"/>
                </a:cubicBezTo>
                <a:cubicBezTo>
                  <a:pt x="26" y="55"/>
                  <a:pt x="26" y="55"/>
                  <a:pt x="26" y="55"/>
                </a:cubicBezTo>
                <a:cubicBezTo>
                  <a:pt x="24" y="55"/>
                  <a:pt x="23" y="53"/>
                  <a:pt x="23" y="51"/>
                </a:cubicBezTo>
                <a:cubicBezTo>
                  <a:pt x="23" y="40"/>
                  <a:pt x="23" y="40"/>
                  <a:pt x="23" y="40"/>
                </a:cubicBezTo>
                <a:cubicBezTo>
                  <a:pt x="23" y="38"/>
                  <a:pt x="24" y="36"/>
                  <a:pt x="26" y="36"/>
                </a:cubicBezTo>
                <a:cubicBezTo>
                  <a:pt x="29" y="36"/>
                  <a:pt x="29" y="36"/>
                  <a:pt x="29" y="36"/>
                </a:cubicBezTo>
                <a:cubicBezTo>
                  <a:pt x="29" y="30"/>
                  <a:pt x="29" y="30"/>
                  <a:pt x="29" y="30"/>
                </a:cubicBezTo>
                <a:cubicBezTo>
                  <a:pt x="11" y="30"/>
                  <a:pt x="11" y="30"/>
                  <a:pt x="11" y="30"/>
                </a:cubicBezTo>
                <a:cubicBezTo>
                  <a:pt x="11" y="36"/>
                  <a:pt x="11" y="36"/>
                  <a:pt x="11" y="36"/>
                </a:cubicBezTo>
                <a:cubicBezTo>
                  <a:pt x="15" y="36"/>
                  <a:pt x="15" y="36"/>
                  <a:pt x="15" y="36"/>
                </a:cubicBezTo>
                <a:cubicBezTo>
                  <a:pt x="17" y="36"/>
                  <a:pt x="18" y="38"/>
                  <a:pt x="18" y="40"/>
                </a:cubicBezTo>
                <a:cubicBezTo>
                  <a:pt x="18" y="51"/>
                  <a:pt x="18" y="51"/>
                  <a:pt x="18" y="51"/>
                </a:cubicBezTo>
                <a:cubicBezTo>
                  <a:pt x="18" y="53"/>
                  <a:pt x="17" y="55"/>
                  <a:pt x="15" y="55"/>
                </a:cubicBezTo>
                <a:cubicBezTo>
                  <a:pt x="3" y="55"/>
                  <a:pt x="3" y="55"/>
                  <a:pt x="3" y="55"/>
                </a:cubicBezTo>
                <a:cubicBezTo>
                  <a:pt x="1" y="55"/>
                  <a:pt x="0" y="53"/>
                  <a:pt x="0" y="51"/>
                </a:cubicBezTo>
                <a:cubicBezTo>
                  <a:pt x="0" y="40"/>
                  <a:pt x="0" y="40"/>
                  <a:pt x="0" y="40"/>
                </a:cubicBezTo>
                <a:cubicBezTo>
                  <a:pt x="0" y="38"/>
                  <a:pt x="1" y="36"/>
                  <a:pt x="3" y="36"/>
                </a:cubicBezTo>
                <a:cubicBezTo>
                  <a:pt x="7" y="36"/>
                  <a:pt x="7" y="36"/>
                  <a:pt x="7" y="36"/>
                </a:cubicBezTo>
                <a:cubicBezTo>
                  <a:pt x="7" y="30"/>
                  <a:pt x="7" y="30"/>
                  <a:pt x="7" y="30"/>
                </a:cubicBezTo>
                <a:cubicBezTo>
                  <a:pt x="7" y="27"/>
                  <a:pt x="9" y="25"/>
                  <a:pt x="11" y="25"/>
                </a:cubicBezTo>
                <a:cubicBezTo>
                  <a:pt x="29" y="25"/>
                  <a:pt x="29" y="25"/>
                  <a:pt x="29" y="25"/>
                </a:cubicBezTo>
                <a:cubicBezTo>
                  <a:pt x="29" y="18"/>
                  <a:pt x="29" y="18"/>
                  <a:pt x="29" y="18"/>
                </a:cubicBezTo>
                <a:cubicBezTo>
                  <a:pt x="26" y="18"/>
                  <a:pt x="26" y="18"/>
                  <a:pt x="26" y="18"/>
                </a:cubicBezTo>
                <a:cubicBezTo>
                  <a:pt x="24" y="18"/>
                  <a:pt x="23" y="17"/>
                  <a:pt x="23" y="15"/>
                </a:cubicBezTo>
                <a:cubicBezTo>
                  <a:pt x="23" y="3"/>
                  <a:pt x="23" y="3"/>
                  <a:pt x="23" y="3"/>
                </a:cubicBezTo>
                <a:cubicBezTo>
                  <a:pt x="23" y="1"/>
                  <a:pt x="24" y="0"/>
                  <a:pt x="26" y="0"/>
                </a:cubicBezTo>
                <a:cubicBezTo>
                  <a:pt x="37" y="0"/>
                  <a:pt x="37" y="0"/>
                  <a:pt x="37" y="0"/>
                </a:cubicBezTo>
                <a:cubicBezTo>
                  <a:pt x="39" y="0"/>
                  <a:pt x="41" y="1"/>
                  <a:pt x="41" y="3"/>
                </a:cubicBezTo>
                <a:cubicBezTo>
                  <a:pt x="41" y="15"/>
                  <a:pt x="41" y="15"/>
                  <a:pt x="41" y="15"/>
                </a:cubicBezTo>
                <a:cubicBezTo>
                  <a:pt x="41" y="17"/>
                  <a:pt x="39" y="18"/>
                  <a:pt x="37" y="18"/>
                </a:cubicBezTo>
                <a:cubicBezTo>
                  <a:pt x="34" y="18"/>
                  <a:pt x="34" y="18"/>
                  <a:pt x="34" y="18"/>
                </a:cubicBezTo>
                <a:cubicBezTo>
                  <a:pt x="34" y="25"/>
                  <a:pt x="34" y="25"/>
                  <a:pt x="34" y="25"/>
                </a:cubicBezTo>
                <a:cubicBezTo>
                  <a:pt x="52" y="25"/>
                  <a:pt x="52" y="25"/>
                  <a:pt x="52" y="25"/>
                </a:cubicBezTo>
                <a:cubicBezTo>
                  <a:pt x="55" y="25"/>
                  <a:pt x="57" y="27"/>
                  <a:pt x="57" y="30"/>
                </a:cubicBezTo>
                <a:cubicBezTo>
                  <a:pt x="57" y="36"/>
                  <a:pt x="57" y="36"/>
                  <a:pt x="57" y="36"/>
                </a:cubicBezTo>
                <a:cubicBezTo>
                  <a:pt x="60" y="36"/>
                  <a:pt x="60" y="36"/>
                  <a:pt x="60" y="36"/>
                </a:cubicBezTo>
                <a:cubicBezTo>
                  <a:pt x="62" y="36"/>
                  <a:pt x="64" y="38"/>
                  <a:pt x="64" y="40"/>
                </a:cubicBezTo>
                <a:lnTo>
                  <a:pt x="64" y="51"/>
                </a:lnTo>
                <a:close/>
              </a:path>
            </a:pathLst>
          </a:custGeom>
          <a:solidFill>
            <a:srgbClr val="0070C0"/>
          </a:solidFill>
          <a:ln w="9525">
            <a:noFill/>
            <a:round/>
            <a:headEnd/>
            <a:tailEnd/>
          </a:ln>
        </p:spPr>
        <p:txBody>
          <a:bodyPr vert="horz" wrap="square" lIns="89593" tIns="44797" rIns="89593" bIns="44797" numCol="1" anchor="t" anchorCtr="0" compatLnSpc="1">
            <a:prstTxWarp prst="textNoShape">
              <a:avLst/>
            </a:prstTxWarp>
          </a:bodyPr>
          <a:lstStyle/>
          <a:p>
            <a:pPr>
              <a:lnSpc>
                <a:spcPct val="120000"/>
              </a:lnSpc>
            </a:pPr>
            <a:endParaRPr lang="en-US" sz="558" dirty="0">
              <a:latin typeface="Arial" panose="020B0604020202020204" pitchFamily="34" charset="0"/>
              <a:ea typeface="微软雅黑" panose="020B0503020204020204" pitchFamily="34" charset="-122"/>
              <a:sym typeface="Arial" panose="020B0604020202020204" pitchFamily="34" charset="0"/>
            </a:endParaRPr>
          </a:p>
        </p:txBody>
      </p:sp>
      <p:sp>
        <p:nvSpPr>
          <p:cNvPr id="8" name="Donut 25"/>
          <p:cNvSpPr/>
          <p:nvPr/>
        </p:nvSpPr>
        <p:spPr>
          <a:xfrm>
            <a:off x="4096676" y="2820943"/>
            <a:ext cx="1165832" cy="1165626"/>
          </a:xfrm>
          <a:prstGeom prst="donut">
            <a:avLst>
              <a:gd name="adj" fmla="val 1057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558">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9" name="Donut 24"/>
          <p:cNvSpPr/>
          <p:nvPr/>
        </p:nvSpPr>
        <p:spPr>
          <a:xfrm>
            <a:off x="3157752" y="3133862"/>
            <a:ext cx="1377091" cy="1376848"/>
          </a:xfrm>
          <a:prstGeom prst="donut">
            <a:avLst>
              <a:gd name="adj" fmla="val 1057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558">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0" name="Donut 23"/>
          <p:cNvSpPr/>
          <p:nvPr/>
        </p:nvSpPr>
        <p:spPr>
          <a:xfrm>
            <a:off x="1880326" y="3008693"/>
            <a:ext cx="1627470" cy="1627183"/>
          </a:xfrm>
          <a:prstGeom prst="donut">
            <a:avLst>
              <a:gd name="adj" fmla="val 10574"/>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lnSpc>
                <a:spcPct val="120000"/>
              </a:lnSpc>
            </a:pPr>
            <a:endParaRPr lang="en-US" sz="558">
              <a:solidFill>
                <a:schemeClr val="tx1"/>
              </a:solidFill>
              <a:latin typeface="Arial" panose="020B0604020202020204" pitchFamily="34" charset="0"/>
              <a:ea typeface="微软雅黑" panose="020B0503020204020204" pitchFamily="34" charset="-122"/>
              <a:sym typeface="Arial" panose="020B0604020202020204" pitchFamily="34" charset="0"/>
            </a:endParaRPr>
          </a:p>
        </p:txBody>
      </p:sp>
      <p:sp>
        <p:nvSpPr>
          <p:cNvPr id="11" name="Freeform 66"/>
          <p:cNvSpPr>
            <a:spLocks noEditPoints="1"/>
          </p:cNvSpPr>
          <p:nvPr/>
        </p:nvSpPr>
        <p:spPr bwMode="auto">
          <a:xfrm>
            <a:off x="2525633" y="3595770"/>
            <a:ext cx="387915" cy="453033"/>
          </a:xfrm>
          <a:custGeom>
            <a:avLst/>
            <a:gdLst/>
            <a:ahLst/>
            <a:cxnLst>
              <a:cxn ang="0">
                <a:pos x="55" y="9"/>
              </a:cxn>
              <a:cxn ang="0">
                <a:pos x="55" y="14"/>
              </a:cxn>
              <a:cxn ang="0">
                <a:pos x="27" y="23"/>
              </a:cxn>
              <a:cxn ang="0">
                <a:pos x="0" y="14"/>
              </a:cxn>
              <a:cxn ang="0">
                <a:pos x="0" y="9"/>
              </a:cxn>
              <a:cxn ang="0">
                <a:pos x="27" y="0"/>
              </a:cxn>
              <a:cxn ang="0">
                <a:pos x="55" y="9"/>
              </a:cxn>
              <a:cxn ang="0">
                <a:pos x="55" y="21"/>
              </a:cxn>
              <a:cxn ang="0">
                <a:pos x="55" y="27"/>
              </a:cxn>
              <a:cxn ang="0">
                <a:pos x="27" y="37"/>
              </a:cxn>
              <a:cxn ang="0">
                <a:pos x="0" y="27"/>
              </a:cxn>
              <a:cxn ang="0">
                <a:pos x="0" y="21"/>
              </a:cxn>
              <a:cxn ang="0">
                <a:pos x="27" y="27"/>
              </a:cxn>
              <a:cxn ang="0">
                <a:pos x="55" y="21"/>
              </a:cxn>
              <a:cxn ang="0">
                <a:pos x="55" y="35"/>
              </a:cxn>
              <a:cxn ang="0">
                <a:pos x="55" y="41"/>
              </a:cxn>
              <a:cxn ang="0">
                <a:pos x="27" y="50"/>
              </a:cxn>
              <a:cxn ang="0">
                <a:pos x="0" y="41"/>
              </a:cxn>
              <a:cxn ang="0">
                <a:pos x="0" y="35"/>
              </a:cxn>
              <a:cxn ang="0">
                <a:pos x="27" y="41"/>
              </a:cxn>
              <a:cxn ang="0">
                <a:pos x="55" y="35"/>
              </a:cxn>
              <a:cxn ang="0">
                <a:pos x="55" y="49"/>
              </a:cxn>
              <a:cxn ang="0">
                <a:pos x="55" y="55"/>
              </a:cxn>
              <a:cxn ang="0">
                <a:pos x="27" y="64"/>
              </a:cxn>
              <a:cxn ang="0">
                <a:pos x="0" y="55"/>
              </a:cxn>
              <a:cxn ang="0">
                <a:pos x="0" y="49"/>
              </a:cxn>
              <a:cxn ang="0">
                <a:pos x="27" y="55"/>
              </a:cxn>
              <a:cxn ang="0">
                <a:pos x="55" y="49"/>
              </a:cxn>
            </a:cxnLst>
            <a:rect l="0" t="0" r="r" b="b"/>
            <a:pathLst>
              <a:path w="55" h="64">
                <a:moveTo>
                  <a:pt x="55" y="9"/>
                </a:moveTo>
                <a:cubicBezTo>
                  <a:pt x="55" y="14"/>
                  <a:pt x="55" y="14"/>
                  <a:pt x="55" y="14"/>
                </a:cubicBezTo>
                <a:cubicBezTo>
                  <a:pt x="55" y="19"/>
                  <a:pt x="42" y="23"/>
                  <a:pt x="27" y="23"/>
                </a:cubicBezTo>
                <a:cubicBezTo>
                  <a:pt x="12" y="23"/>
                  <a:pt x="0" y="19"/>
                  <a:pt x="0" y="14"/>
                </a:cubicBezTo>
                <a:cubicBezTo>
                  <a:pt x="0" y="9"/>
                  <a:pt x="0" y="9"/>
                  <a:pt x="0" y="9"/>
                </a:cubicBezTo>
                <a:cubicBezTo>
                  <a:pt x="0" y="4"/>
                  <a:pt x="12" y="0"/>
                  <a:pt x="27" y="0"/>
                </a:cubicBezTo>
                <a:cubicBezTo>
                  <a:pt x="42" y="0"/>
                  <a:pt x="55" y="4"/>
                  <a:pt x="55" y="9"/>
                </a:cubicBezTo>
                <a:close/>
                <a:moveTo>
                  <a:pt x="55" y="21"/>
                </a:moveTo>
                <a:cubicBezTo>
                  <a:pt x="55" y="27"/>
                  <a:pt x="55" y="27"/>
                  <a:pt x="55" y="27"/>
                </a:cubicBezTo>
                <a:cubicBezTo>
                  <a:pt x="55" y="32"/>
                  <a:pt x="42" y="37"/>
                  <a:pt x="27" y="37"/>
                </a:cubicBezTo>
                <a:cubicBezTo>
                  <a:pt x="12" y="37"/>
                  <a:pt x="0" y="32"/>
                  <a:pt x="0" y="27"/>
                </a:cubicBezTo>
                <a:cubicBezTo>
                  <a:pt x="0" y="21"/>
                  <a:pt x="0" y="21"/>
                  <a:pt x="0" y="21"/>
                </a:cubicBezTo>
                <a:cubicBezTo>
                  <a:pt x="6" y="25"/>
                  <a:pt x="16" y="27"/>
                  <a:pt x="27" y="27"/>
                </a:cubicBezTo>
                <a:cubicBezTo>
                  <a:pt x="38" y="27"/>
                  <a:pt x="49" y="25"/>
                  <a:pt x="55" y="21"/>
                </a:cubicBezTo>
                <a:close/>
                <a:moveTo>
                  <a:pt x="55" y="35"/>
                </a:moveTo>
                <a:cubicBezTo>
                  <a:pt x="55" y="41"/>
                  <a:pt x="55" y="41"/>
                  <a:pt x="55" y="41"/>
                </a:cubicBezTo>
                <a:cubicBezTo>
                  <a:pt x="55" y="46"/>
                  <a:pt x="42" y="50"/>
                  <a:pt x="27" y="50"/>
                </a:cubicBezTo>
                <a:cubicBezTo>
                  <a:pt x="12" y="50"/>
                  <a:pt x="0" y="46"/>
                  <a:pt x="0" y="41"/>
                </a:cubicBezTo>
                <a:cubicBezTo>
                  <a:pt x="0" y="35"/>
                  <a:pt x="0" y="35"/>
                  <a:pt x="0" y="35"/>
                </a:cubicBezTo>
                <a:cubicBezTo>
                  <a:pt x="6" y="39"/>
                  <a:pt x="16" y="41"/>
                  <a:pt x="27" y="41"/>
                </a:cubicBezTo>
                <a:cubicBezTo>
                  <a:pt x="38" y="41"/>
                  <a:pt x="49" y="39"/>
                  <a:pt x="55" y="35"/>
                </a:cubicBezTo>
                <a:close/>
                <a:moveTo>
                  <a:pt x="55" y="49"/>
                </a:moveTo>
                <a:cubicBezTo>
                  <a:pt x="55" y="55"/>
                  <a:pt x="55" y="55"/>
                  <a:pt x="55" y="55"/>
                </a:cubicBezTo>
                <a:cubicBezTo>
                  <a:pt x="55" y="60"/>
                  <a:pt x="42" y="64"/>
                  <a:pt x="27" y="64"/>
                </a:cubicBezTo>
                <a:cubicBezTo>
                  <a:pt x="12" y="64"/>
                  <a:pt x="0" y="60"/>
                  <a:pt x="0" y="55"/>
                </a:cubicBezTo>
                <a:cubicBezTo>
                  <a:pt x="0" y="49"/>
                  <a:pt x="0" y="49"/>
                  <a:pt x="0" y="49"/>
                </a:cubicBezTo>
                <a:cubicBezTo>
                  <a:pt x="6" y="53"/>
                  <a:pt x="16" y="55"/>
                  <a:pt x="27" y="55"/>
                </a:cubicBezTo>
                <a:cubicBezTo>
                  <a:pt x="38" y="55"/>
                  <a:pt x="49" y="53"/>
                  <a:pt x="55" y="49"/>
                </a:cubicBezTo>
                <a:close/>
              </a:path>
            </a:pathLst>
          </a:custGeom>
          <a:solidFill>
            <a:srgbClr val="0070C0"/>
          </a:solidFill>
          <a:ln w="9525">
            <a:noFill/>
            <a:round/>
            <a:headEnd/>
            <a:tailEnd/>
          </a:ln>
        </p:spPr>
        <p:txBody>
          <a:bodyPr vert="horz" wrap="square" lIns="89593" tIns="44797" rIns="89593" bIns="44797" numCol="1" anchor="t" anchorCtr="0" compatLnSpc="1">
            <a:prstTxWarp prst="textNoShape">
              <a:avLst/>
            </a:prstTxWarp>
          </a:bodyPr>
          <a:lstStyle/>
          <a:p>
            <a:pPr>
              <a:lnSpc>
                <a:spcPct val="120000"/>
              </a:lnSpc>
            </a:pPr>
            <a:endParaRPr lang="en-US" sz="558">
              <a:latin typeface="Arial" panose="020B0604020202020204" pitchFamily="34" charset="0"/>
              <a:ea typeface="微软雅黑" panose="020B0503020204020204" pitchFamily="34" charset="-122"/>
              <a:sym typeface="Arial" panose="020B0604020202020204" pitchFamily="34" charset="0"/>
            </a:endParaRPr>
          </a:p>
        </p:txBody>
      </p:sp>
      <p:sp>
        <p:nvSpPr>
          <p:cNvPr id="12" name="Freeform 72"/>
          <p:cNvSpPr>
            <a:spLocks noEditPoints="1"/>
          </p:cNvSpPr>
          <p:nvPr/>
        </p:nvSpPr>
        <p:spPr bwMode="auto">
          <a:xfrm>
            <a:off x="3650785" y="3667590"/>
            <a:ext cx="391029" cy="309392"/>
          </a:xfrm>
          <a:custGeom>
            <a:avLst/>
            <a:gdLst/>
            <a:ahLst/>
            <a:cxnLst>
              <a:cxn ang="0">
                <a:pos x="50" y="41"/>
              </a:cxn>
              <a:cxn ang="0">
                <a:pos x="40" y="51"/>
              </a:cxn>
              <a:cxn ang="0">
                <a:pos x="10" y="51"/>
              </a:cxn>
              <a:cxn ang="0">
                <a:pos x="0" y="41"/>
              </a:cxn>
              <a:cxn ang="0">
                <a:pos x="0" y="11"/>
              </a:cxn>
              <a:cxn ang="0">
                <a:pos x="10" y="1"/>
              </a:cxn>
              <a:cxn ang="0">
                <a:pos x="40" y="1"/>
              </a:cxn>
              <a:cxn ang="0">
                <a:pos x="44" y="1"/>
              </a:cxn>
              <a:cxn ang="0">
                <a:pos x="45" y="2"/>
              </a:cxn>
              <a:cxn ang="0">
                <a:pos x="44" y="3"/>
              </a:cxn>
              <a:cxn ang="0">
                <a:pos x="43" y="5"/>
              </a:cxn>
              <a:cxn ang="0">
                <a:pos x="41" y="5"/>
              </a:cxn>
              <a:cxn ang="0">
                <a:pos x="40" y="5"/>
              </a:cxn>
              <a:cxn ang="0">
                <a:pos x="10" y="5"/>
              </a:cxn>
              <a:cxn ang="0">
                <a:pos x="4" y="11"/>
              </a:cxn>
              <a:cxn ang="0">
                <a:pos x="4" y="41"/>
              </a:cxn>
              <a:cxn ang="0">
                <a:pos x="10" y="46"/>
              </a:cxn>
              <a:cxn ang="0">
                <a:pos x="40" y="46"/>
              </a:cxn>
              <a:cxn ang="0">
                <a:pos x="45" y="41"/>
              </a:cxn>
              <a:cxn ang="0">
                <a:pos x="45" y="36"/>
              </a:cxn>
              <a:cxn ang="0">
                <a:pos x="46" y="35"/>
              </a:cxn>
              <a:cxn ang="0">
                <a:pos x="48" y="33"/>
              </a:cxn>
              <a:cxn ang="0">
                <a:pos x="49" y="33"/>
              </a:cxn>
              <a:cxn ang="0">
                <a:pos x="50" y="34"/>
              </a:cxn>
              <a:cxn ang="0">
                <a:pos x="50" y="41"/>
              </a:cxn>
              <a:cxn ang="0">
                <a:pos x="57" y="18"/>
              </a:cxn>
              <a:cxn ang="0">
                <a:pos x="33" y="42"/>
              </a:cxn>
              <a:cxn ang="0">
                <a:pos x="23" y="42"/>
              </a:cxn>
              <a:cxn ang="0">
                <a:pos x="23" y="31"/>
              </a:cxn>
              <a:cxn ang="0">
                <a:pos x="47" y="7"/>
              </a:cxn>
              <a:cxn ang="0">
                <a:pos x="57" y="18"/>
              </a:cxn>
              <a:cxn ang="0">
                <a:pos x="36" y="34"/>
              </a:cxn>
              <a:cxn ang="0">
                <a:pos x="30" y="29"/>
              </a:cxn>
              <a:cxn ang="0">
                <a:pos x="26" y="33"/>
              </a:cxn>
              <a:cxn ang="0">
                <a:pos x="26" y="35"/>
              </a:cxn>
              <a:cxn ang="0">
                <a:pos x="29" y="35"/>
              </a:cxn>
              <a:cxn ang="0">
                <a:pos x="29" y="38"/>
              </a:cxn>
              <a:cxn ang="0">
                <a:pos x="31" y="38"/>
              </a:cxn>
              <a:cxn ang="0">
                <a:pos x="36" y="34"/>
              </a:cxn>
              <a:cxn ang="0">
                <a:pos x="46" y="13"/>
              </a:cxn>
              <a:cxn ang="0">
                <a:pos x="34" y="25"/>
              </a:cxn>
              <a:cxn ang="0">
                <a:pos x="33" y="26"/>
              </a:cxn>
              <a:cxn ang="0">
                <a:pos x="35" y="26"/>
              </a:cxn>
              <a:cxn ang="0">
                <a:pos x="47" y="14"/>
              </a:cxn>
              <a:cxn ang="0">
                <a:pos x="47" y="13"/>
              </a:cxn>
              <a:cxn ang="0">
                <a:pos x="46" y="13"/>
              </a:cxn>
              <a:cxn ang="0">
                <a:pos x="59" y="15"/>
              </a:cxn>
              <a:cxn ang="0">
                <a:pos x="49" y="5"/>
              </a:cxn>
              <a:cxn ang="0">
                <a:pos x="52" y="2"/>
              </a:cxn>
              <a:cxn ang="0">
                <a:pos x="57" y="2"/>
              </a:cxn>
              <a:cxn ang="0">
                <a:pos x="62" y="7"/>
              </a:cxn>
              <a:cxn ang="0">
                <a:pos x="62" y="12"/>
              </a:cxn>
              <a:cxn ang="0">
                <a:pos x="59" y="15"/>
              </a:cxn>
            </a:cxnLst>
            <a:rect l="0" t="0" r="r" b="b"/>
            <a:pathLst>
              <a:path w="64" h="51">
                <a:moveTo>
                  <a:pt x="50" y="41"/>
                </a:moveTo>
                <a:cubicBezTo>
                  <a:pt x="50" y="46"/>
                  <a:pt x="45" y="51"/>
                  <a:pt x="40" y="51"/>
                </a:cubicBezTo>
                <a:cubicBezTo>
                  <a:pt x="10" y="51"/>
                  <a:pt x="10" y="51"/>
                  <a:pt x="10" y="51"/>
                </a:cubicBezTo>
                <a:cubicBezTo>
                  <a:pt x="4" y="51"/>
                  <a:pt x="0" y="46"/>
                  <a:pt x="0" y="41"/>
                </a:cubicBezTo>
                <a:cubicBezTo>
                  <a:pt x="0" y="11"/>
                  <a:pt x="0" y="11"/>
                  <a:pt x="0" y="11"/>
                </a:cubicBezTo>
                <a:cubicBezTo>
                  <a:pt x="0" y="5"/>
                  <a:pt x="4" y="1"/>
                  <a:pt x="10" y="1"/>
                </a:cubicBezTo>
                <a:cubicBezTo>
                  <a:pt x="40" y="1"/>
                  <a:pt x="40" y="1"/>
                  <a:pt x="40" y="1"/>
                </a:cubicBezTo>
                <a:cubicBezTo>
                  <a:pt x="41" y="1"/>
                  <a:pt x="43" y="1"/>
                  <a:pt x="44" y="1"/>
                </a:cubicBezTo>
                <a:cubicBezTo>
                  <a:pt x="44" y="2"/>
                  <a:pt x="44" y="2"/>
                  <a:pt x="45" y="2"/>
                </a:cubicBezTo>
                <a:cubicBezTo>
                  <a:pt x="45" y="3"/>
                  <a:pt x="45" y="3"/>
                  <a:pt x="44" y="3"/>
                </a:cubicBezTo>
                <a:cubicBezTo>
                  <a:pt x="43" y="5"/>
                  <a:pt x="43" y="5"/>
                  <a:pt x="43" y="5"/>
                </a:cubicBezTo>
                <a:cubicBezTo>
                  <a:pt x="42" y="5"/>
                  <a:pt x="42" y="5"/>
                  <a:pt x="41" y="5"/>
                </a:cubicBezTo>
                <a:cubicBezTo>
                  <a:pt x="41" y="5"/>
                  <a:pt x="40" y="5"/>
                  <a:pt x="40" y="5"/>
                </a:cubicBezTo>
                <a:cubicBezTo>
                  <a:pt x="10" y="5"/>
                  <a:pt x="10" y="5"/>
                  <a:pt x="10" y="5"/>
                </a:cubicBezTo>
                <a:cubicBezTo>
                  <a:pt x="7" y="5"/>
                  <a:pt x="4" y="8"/>
                  <a:pt x="4" y="11"/>
                </a:cubicBezTo>
                <a:cubicBezTo>
                  <a:pt x="4" y="41"/>
                  <a:pt x="4" y="41"/>
                  <a:pt x="4" y="41"/>
                </a:cubicBezTo>
                <a:cubicBezTo>
                  <a:pt x="4" y="44"/>
                  <a:pt x="7" y="46"/>
                  <a:pt x="10" y="46"/>
                </a:cubicBezTo>
                <a:cubicBezTo>
                  <a:pt x="40" y="46"/>
                  <a:pt x="40" y="46"/>
                  <a:pt x="40" y="46"/>
                </a:cubicBezTo>
                <a:cubicBezTo>
                  <a:pt x="43" y="46"/>
                  <a:pt x="45" y="44"/>
                  <a:pt x="45" y="41"/>
                </a:cubicBezTo>
                <a:cubicBezTo>
                  <a:pt x="45" y="36"/>
                  <a:pt x="45" y="36"/>
                  <a:pt x="45" y="36"/>
                </a:cubicBezTo>
                <a:cubicBezTo>
                  <a:pt x="45" y="36"/>
                  <a:pt x="46" y="35"/>
                  <a:pt x="46" y="35"/>
                </a:cubicBezTo>
                <a:cubicBezTo>
                  <a:pt x="48" y="33"/>
                  <a:pt x="48" y="33"/>
                  <a:pt x="48" y="33"/>
                </a:cubicBezTo>
                <a:cubicBezTo>
                  <a:pt x="48" y="33"/>
                  <a:pt x="49" y="33"/>
                  <a:pt x="49" y="33"/>
                </a:cubicBezTo>
                <a:cubicBezTo>
                  <a:pt x="50" y="33"/>
                  <a:pt x="50" y="33"/>
                  <a:pt x="50" y="34"/>
                </a:cubicBezTo>
                <a:lnTo>
                  <a:pt x="50" y="41"/>
                </a:lnTo>
                <a:close/>
                <a:moveTo>
                  <a:pt x="57" y="18"/>
                </a:moveTo>
                <a:cubicBezTo>
                  <a:pt x="33" y="42"/>
                  <a:pt x="33" y="42"/>
                  <a:pt x="33" y="42"/>
                </a:cubicBezTo>
                <a:cubicBezTo>
                  <a:pt x="23" y="42"/>
                  <a:pt x="23" y="42"/>
                  <a:pt x="23" y="42"/>
                </a:cubicBezTo>
                <a:cubicBezTo>
                  <a:pt x="23" y="31"/>
                  <a:pt x="23" y="31"/>
                  <a:pt x="23" y="31"/>
                </a:cubicBezTo>
                <a:cubicBezTo>
                  <a:pt x="47" y="7"/>
                  <a:pt x="47" y="7"/>
                  <a:pt x="47" y="7"/>
                </a:cubicBezTo>
                <a:lnTo>
                  <a:pt x="57" y="18"/>
                </a:lnTo>
                <a:close/>
                <a:moveTo>
                  <a:pt x="36" y="34"/>
                </a:moveTo>
                <a:cubicBezTo>
                  <a:pt x="30" y="29"/>
                  <a:pt x="30" y="29"/>
                  <a:pt x="30" y="29"/>
                </a:cubicBezTo>
                <a:cubicBezTo>
                  <a:pt x="26" y="33"/>
                  <a:pt x="26" y="33"/>
                  <a:pt x="26" y="33"/>
                </a:cubicBezTo>
                <a:cubicBezTo>
                  <a:pt x="26" y="35"/>
                  <a:pt x="26" y="35"/>
                  <a:pt x="26" y="35"/>
                </a:cubicBezTo>
                <a:cubicBezTo>
                  <a:pt x="29" y="35"/>
                  <a:pt x="29" y="35"/>
                  <a:pt x="29" y="35"/>
                </a:cubicBezTo>
                <a:cubicBezTo>
                  <a:pt x="29" y="38"/>
                  <a:pt x="29" y="38"/>
                  <a:pt x="29" y="38"/>
                </a:cubicBezTo>
                <a:cubicBezTo>
                  <a:pt x="31" y="38"/>
                  <a:pt x="31" y="38"/>
                  <a:pt x="31" y="38"/>
                </a:cubicBezTo>
                <a:lnTo>
                  <a:pt x="36" y="34"/>
                </a:lnTo>
                <a:close/>
                <a:moveTo>
                  <a:pt x="46" y="13"/>
                </a:moveTo>
                <a:cubicBezTo>
                  <a:pt x="34" y="25"/>
                  <a:pt x="34" y="25"/>
                  <a:pt x="34" y="25"/>
                </a:cubicBezTo>
                <a:cubicBezTo>
                  <a:pt x="33" y="25"/>
                  <a:pt x="33" y="26"/>
                  <a:pt x="33" y="26"/>
                </a:cubicBezTo>
                <a:cubicBezTo>
                  <a:pt x="34" y="27"/>
                  <a:pt x="34" y="27"/>
                  <a:pt x="35" y="26"/>
                </a:cubicBezTo>
                <a:cubicBezTo>
                  <a:pt x="47" y="14"/>
                  <a:pt x="47" y="14"/>
                  <a:pt x="47" y="14"/>
                </a:cubicBezTo>
                <a:cubicBezTo>
                  <a:pt x="47" y="13"/>
                  <a:pt x="47" y="13"/>
                  <a:pt x="47" y="13"/>
                </a:cubicBezTo>
                <a:cubicBezTo>
                  <a:pt x="47" y="12"/>
                  <a:pt x="46" y="12"/>
                  <a:pt x="46" y="13"/>
                </a:cubicBezTo>
                <a:close/>
                <a:moveTo>
                  <a:pt x="59" y="15"/>
                </a:moveTo>
                <a:cubicBezTo>
                  <a:pt x="49" y="5"/>
                  <a:pt x="49" y="5"/>
                  <a:pt x="49" y="5"/>
                </a:cubicBezTo>
                <a:cubicBezTo>
                  <a:pt x="52" y="2"/>
                  <a:pt x="52" y="2"/>
                  <a:pt x="52" y="2"/>
                </a:cubicBezTo>
                <a:cubicBezTo>
                  <a:pt x="53" y="0"/>
                  <a:pt x="56" y="0"/>
                  <a:pt x="57" y="2"/>
                </a:cubicBezTo>
                <a:cubicBezTo>
                  <a:pt x="62" y="7"/>
                  <a:pt x="62" y="7"/>
                  <a:pt x="62" y="7"/>
                </a:cubicBezTo>
                <a:cubicBezTo>
                  <a:pt x="64" y="9"/>
                  <a:pt x="64" y="11"/>
                  <a:pt x="62" y="12"/>
                </a:cubicBezTo>
                <a:lnTo>
                  <a:pt x="59" y="15"/>
                </a:lnTo>
                <a:close/>
              </a:path>
            </a:pathLst>
          </a:custGeom>
          <a:solidFill>
            <a:srgbClr val="0070C0"/>
          </a:solidFill>
          <a:ln w="9525">
            <a:noFill/>
            <a:round/>
            <a:headEnd/>
            <a:tailEnd/>
          </a:ln>
        </p:spPr>
        <p:txBody>
          <a:bodyPr vert="horz" wrap="square" lIns="89593" tIns="44797" rIns="89593" bIns="44797" numCol="1" anchor="t" anchorCtr="0" compatLnSpc="1">
            <a:prstTxWarp prst="textNoShape">
              <a:avLst/>
            </a:prstTxWarp>
          </a:bodyPr>
          <a:lstStyle/>
          <a:p>
            <a:pPr>
              <a:lnSpc>
                <a:spcPct val="120000"/>
              </a:lnSpc>
            </a:pPr>
            <a:endParaRPr lang="en-US" sz="558">
              <a:latin typeface="Arial" panose="020B0604020202020204" pitchFamily="34" charset="0"/>
              <a:ea typeface="微软雅黑" panose="020B0503020204020204" pitchFamily="34" charset="-122"/>
              <a:sym typeface="Arial" panose="020B0604020202020204" pitchFamily="34" charset="0"/>
            </a:endParaRPr>
          </a:p>
        </p:txBody>
      </p:sp>
      <p:sp>
        <p:nvSpPr>
          <p:cNvPr id="13" name="Freeform 126"/>
          <p:cNvSpPr>
            <a:spLocks/>
          </p:cNvSpPr>
          <p:nvPr/>
        </p:nvSpPr>
        <p:spPr bwMode="auto">
          <a:xfrm>
            <a:off x="4531121" y="3212706"/>
            <a:ext cx="296940" cy="382106"/>
          </a:xfrm>
          <a:custGeom>
            <a:avLst/>
            <a:gdLst/>
            <a:ahLst/>
            <a:cxnLst>
              <a:cxn ang="0">
                <a:pos x="25" y="46"/>
              </a:cxn>
              <a:cxn ang="0">
                <a:pos x="1" y="64"/>
              </a:cxn>
              <a:cxn ang="0">
                <a:pos x="0" y="62"/>
              </a:cxn>
              <a:cxn ang="0">
                <a:pos x="1" y="61"/>
              </a:cxn>
              <a:cxn ang="0">
                <a:pos x="22" y="46"/>
              </a:cxn>
              <a:cxn ang="0">
                <a:pos x="1" y="36"/>
              </a:cxn>
              <a:cxn ang="0">
                <a:pos x="24" y="41"/>
              </a:cxn>
              <a:cxn ang="0">
                <a:pos x="27" y="31"/>
              </a:cxn>
              <a:cxn ang="0">
                <a:pos x="7" y="18"/>
              </a:cxn>
              <a:cxn ang="0">
                <a:pos x="27" y="28"/>
              </a:cxn>
              <a:cxn ang="0">
                <a:pos x="28" y="21"/>
              </a:cxn>
              <a:cxn ang="0">
                <a:pos x="23" y="0"/>
              </a:cxn>
              <a:cxn ang="0">
                <a:pos x="31" y="21"/>
              </a:cxn>
              <a:cxn ang="0">
                <a:pos x="31" y="25"/>
              </a:cxn>
              <a:cxn ang="0">
                <a:pos x="48" y="18"/>
              </a:cxn>
              <a:cxn ang="0">
                <a:pos x="30" y="32"/>
              </a:cxn>
              <a:cxn ang="0">
                <a:pos x="27" y="42"/>
              </a:cxn>
              <a:cxn ang="0">
                <a:pos x="50" y="39"/>
              </a:cxn>
              <a:cxn ang="0">
                <a:pos x="25" y="46"/>
              </a:cxn>
            </a:cxnLst>
            <a:rect l="0" t="0" r="r" b="b"/>
            <a:pathLst>
              <a:path w="50" h="64">
                <a:moveTo>
                  <a:pt x="25" y="46"/>
                </a:moveTo>
                <a:cubicBezTo>
                  <a:pt x="20" y="57"/>
                  <a:pt x="11" y="64"/>
                  <a:pt x="1" y="64"/>
                </a:cubicBezTo>
                <a:cubicBezTo>
                  <a:pt x="0" y="64"/>
                  <a:pt x="0" y="63"/>
                  <a:pt x="0" y="62"/>
                </a:cubicBezTo>
                <a:cubicBezTo>
                  <a:pt x="0" y="61"/>
                  <a:pt x="0" y="61"/>
                  <a:pt x="1" y="61"/>
                </a:cubicBezTo>
                <a:cubicBezTo>
                  <a:pt x="10" y="61"/>
                  <a:pt x="17" y="55"/>
                  <a:pt x="22" y="46"/>
                </a:cubicBezTo>
                <a:cubicBezTo>
                  <a:pt x="17" y="48"/>
                  <a:pt x="6" y="50"/>
                  <a:pt x="1" y="36"/>
                </a:cubicBezTo>
                <a:cubicBezTo>
                  <a:pt x="15" y="30"/>
                  <a:pt x="22" y="37"/>
                  <a:pt x="24" y="41"/>
                </a:cubicBezTo>
                <a:cubicBezTo>
                  <a:pt x="25" y="38"/>
                  <a:pt x="26" y="35"/>
                  <a:pt x="27" y="31"/>
                </a:cubicBezTo>
                <a:cubicBezTo>
                  <a:pt x="27" y="31"/>
                  <a:pt x="9" y="34"/>
                  <a:pt x="7" y="18"/>
                </a:cubicBezTo>
                <a:cubicBezTo>
                  <a:pt x="23" y="12"/>
                  <a:pt x="27" y="28"/>
                  <a:pt x="27" y="28"/>
                </a:cubicBezTo>
                <a:cubicBezTo>
                  <a:pt x="27" y="26"/>
                  <a:pt x="28" y="21"/>
                  <a:pt x="28" y="21"/>
                </a:cubicBezTo>
                <a:cubicBezTo>
                  <a:pt x="28" y="21"/>
                  <a:pt x="14" y="12"/>
                  <a:pt x="23" y="0"/>
                </a:cubicBezTo>
                <a:cubicBezTo>
                  <a:pt x="39" y="5"/>
                  <a:pt x="31" y="21"/>
                  <a:pt x="31" y="21"/>
                </a:cubicBezTo>
                <a:cubicBezTo>
                  <a:pt x="31" y="21"/>
                  <a:pt x="31" y="24"/>
                  <a:pt x="31" y="25"/>
                </a:cubicBezTo>
                <a:cubicBezTo>
                  <a:pt x="31" y="25"/>
                  <a:pt x="37" y="14"/>
                  <a:pt x="48" y="18"/>
                </a:cubicBezTo>
                <a:cubicBezTo>
                  <a:pt x="48" y="35"/>
                  <a:pt x="30" y="32"/>
                  <a:pt x="30" y="32"/>
                </a:cubicBezTo>
                <a:cubicBezTo>
                  <a:pt x="29" y="35"/>
                  <a:pt x="29" y="39"/>
                  <a:pt x="27" y="42"/>
                </a:cubicBezTo>
                <a:cubicBezTo>
                  <a:pt x="27" y="42"/>
                  <a:pt x="38" y="30"/>
                  <a:pt x="50" y="39"/>
                </a:cubicBezTo>
                <a:cubicBezTo>
                  <a:pt x="43" y="57"/>
                  <a:pt x="25" y="46"/>
                  <a:pt x="25" y="46"/>
                </a:cubicBezTo>
                <a:close/>
              </a:path>
            </a:pathLst>
          </a:custGeom>
          <a:solidFill>
            <a:srgbClr val="0070C0"/>
          </a:solidFill>
          <a:ln w="9525">
            <a:noFill/>
            <a:round/>
            <a:headEnd/>
            <a:tailEnd/>
          </a:ln>
        </p:spPr>
        <p:txBody>
          <a:bodyPr vert="horz" wrap="square" lIns="89593" tIns="44797" rIns="89593" bIns="44797" numCol="1" anchor="t" anchorCtr="0" compatLnSpc="1">
            <a:prstTxWarp prst="textNoShape">
              <a:avLst/>
            </a:prstTxWarp>
          </a:bodyPr>
          <a:lstStyle/>
          <a:p>
            <a:pPr>
              <a:lnSpc>
                <a:spcPct val="120000"/>
              </a:lnSpc>
            </a:pPr>
            <a:endParaRPr lang="en-US" sz="558">
              <a:latin typeface="Arial" panose="020B0604020202020204" pitchFamily="34" charset="0"/>
              <a:ea typeface="微软雅黑" panose="020B0503020204020204" pitchFamily="34" charset="-122"/>
              <a:sym typeface="Arial" panose="020B0604020202020204" pitchFamily="34" charset="0"/>
            </a:endParaRPr>
          </a:p>
        </p:txBody>
      </p:sp>
      <p:sp>
        <p:nvSpPr>
          <p:cNvPr id="14" name="Footer Text"/>
          <p:cNvSpPr txBox="1"/>
          <p:nvPr/>
        </p:nvSpPr>
        <p:spPr>
          <a:xfrm>
            <a:off x="1607924" y="2659467"/>
            <a:ext cx="1736919" cy="309124"/>
          </a:xfrm>
          <a:prstGeom prst="rect">
            <a:avLst/>
          </a:prstGeom>
          <a:noFill/>
        </p:spPr>
        <p:txBody>
          <a:bodyPr wrap="square" lIns="0" tIns="0" rIns="0" bIns="0" rtlCol="0">
            <a:spAutoFit/>
          </a:bodyPr>
          <a:lstStyle/>
          <a:p>
            <a:pPr>
              <a:lnSpc>
                <a:spcPct val="120000"/>
              </a:lnSpc>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p>
        </p:txBody>
      </p:sp>
      <p:sp>
        <p:nvSpPr>
          <p:cNvPr id="15" name="Footer Text"/>
          <p:cNvSpPr txBox="1"/>
          <p:nvPr/>
        </p:nvSpPr>
        <p:spPr>
          <a:xfrm>
            <a:off x="4531120" y="4170584"/>
            <a:ext cx="1724153" cy="309124"/>
          </a:xfrm>
          <a:prstGeom prst="rect">
            <a:avLst/>
          </a:prstGeom>
          <a:noFill/>
        </p:spPr>
        <p:txBody>
          <a:bodyPr wrap="square" lIns="0" tIns="0" rIns="0" bIns="0" rtlCol="0">
            <a:spAutoFit/>
          </a:bodyPr>
          <a:lstStyle/>
          <a:p>
            <a:pPr>
              <a:lnSpc>
                <a:spcPct val="120000"/>
              </a:lnSpc>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p>
        </p:txBody>
      </p:sp>
      <p:sp>
        <p:nvSpPr>
          <p:cNvPr id="16" name="Footer Text"/>
          <p:cNvSpPr txBox="1"/>
          <p:nvPr/>
        </p:nvSpPr>
        <p:spPr>
          <a:xfrm>
            <a:off x="5359557" y="3343699"/>
            <a:ext cx="1724153" cy="309124"/>
          </a:xfrm>
          <a:prstGeom prst="rect">
            <a:avLst/>
          </a:prstGeom>
          <a:noFill/>
        </p:spPr>
        <p:txBody>
          <a:bodyPr wrap="square" lIns="0" tIns="0" rIns="0" bIns="0" rtlCol="0">
            <a:spAutoFit/>
          </a:bodyPr>
          <a:lstStyle/>
          <a:p>
            <a:pPr>
              <a:lnSpc>
                <a:spcPct val="120000"/>
              </a:lnSpc>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p>
        </p:txBody>
      </p:sp>
      <p:sp>
        <p:nvSpPr>
          <p:cNvPr id="17" name="Footer Text"/>
          <p:cNvSpPr txBox="1"/>
          <p:nvPr/>
        </p:nvSpPr>
        <p:spPr>
          <a:xfrm>
            <a:off x="5769199" y="2485499"/>
            <a:ext cx="1724153" cy="309124"/>
          </a:xfrm>
          <a:prstGeom prst="rect">
            <a:avLst/>
          </a:prstGeom>
          <a:noFill/>
        </p:spPr>
        <p:txBody>
          <a:bodyPr wrap="square" lIns="0" tIns="0" rIns="0" bIns="0" rtlCol="0">
            <a:spAutoFit/>
          </a:bodyPr>
          <a:lstStyle/>
          <a:p>
            <a:pPr>
              <a:lnSpc>
                <a:spcPct val="120000"/>
              </a:lnSpc>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p>
        </p:txBody>
      </p:sp>
      <p:sp>
        <p:nvSpPr>
          <p:cNvPr id="18" name="Footer Text"/>
          <p:cNvSpPr txBox="1"/>
          <p:nvPr/>
        </p:nvSpPr>
        <p:spPr>
          <a:xfrm>
            <a:off x="5526505" y="1686744"/>
            <a:ext cx="1724153" cy="309124"/>
          </a:xfrm>
          <a:prstGeom prst="rect">
            <a:avLst/>
          </a:prstGeom>
          <a:noFill/>
        </p:spPr>
        <p:txBody>
          <a:bodyPr wrap="square" lIns="0" tIns="0" rIns="0" bIns="0" rtlCol="0">
            <a:spAutoFit/>
          </a:bodyPr>
          <a:lstStyle/>
          <a:p>
            <a:pPr>
              <a:lnSpc>
                <a:spcPct val="120000"/>
              </a:lnSpc>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p>
        </p:txBody>
      </p:sp>
      <p:sp>
        <p:nvSpPr>
          <p:cNvPr id="19" name="Footer Text"/>
          <p:cNvSpPr txBox="1"/>
          <p:nvPr/>
        </p:nvSpPr>
        <p:spPr>
          <a:xfrm>
            <a:off x="2382226" y="1126783"/>
            <a:ext cx="1739413" cy="309124"/>
          </a:xfrm>
          <a:prstGeom prst="rect">
            <a:avLst/>
          </a:prstGeom>
          <a:noFill/>
        </p:spPr>
        <p:txBody>
          <a:bodyPr wrap="square" lIns="0" tIns="0" rIns="0" bIns="0" rtlCol="0">
            <a:spAutoFit/>
          </a:bodyPr>
          <a:lstStyle/>
          <a:p>
            <a:pPr algn="r">
              <a:lnSpc>
                <a:spcPct val="120000"/>
              </a:lnSpc>
            </a:pPr>
            <a:r>
              <a:rPr lang="en-US" altLang="zh-CN"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Please replace text, click add relevant headline, modify the text content, also can copy your content to this directly.</a:t>
            </a:r>
            <a:endParaRPr lang="en-US" sz="558"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矩形: 剪去单角 19"/>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剪去单角 20"/>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22"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关键技术与步骤</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0" fill="hold" grpId="0" nodeType="afterEffect">
                                  <p:stCondLst>
                                    <p:cond delay="0"/>
                                  </p:stCondLst>
                                  <p:childTnLst>
                                    <p:set>
                                      <p:cBhvr>
                                        <p:cTn id="6" dur="1" fill="hold">
                                          <p:stCondLst>
                                            <p:cond delay="0"/>
                                          </p:stCondLst>
                                        </p:cTn>
                                        <p:tgtEl>
                                          <p:spTgt spid="10"/>
                                        </p:tgtEl>
                                        <p:attrNameLst>
                                          <p:attrName>style.visibility</p:attrName>
                                        </p:attrNameLst>
                                      </p:cBhvr>
                                      <p:to>
                                        <p:strVal val="visible"/>
                                      </p:to>
                                    </p:set>
                                    <p:anim calcmode="lin" valueType="num">
                                      <p:cBhvr>
                                        <p:cTn id="7" dur="500" fill="hold"/>
                                        <p:tgtEl>
                                          <p:spTgt spid="10"/>
                                        </p:tgtEl>
                                        <p:attrNameLst>
                                          <p:attrName>ppt_w</p:attrName>
                                        </p:attrNameLst>
                                      </p:cBhvr>
                                      <p:tavLst>
                                        <p:tav tm="0">
                                          <p:val>
                                            <p:fltVal val="0"/>
                                          </p:val>
                                        </p:tav>
                                        <p:tav tm="100000">
                                          <p:val>
                                            <p:strVal val="#ppt_w"/>
                                          </p:val>
                                        </p:tav>
                                      </p:tavLst>
                                    </p:anim>
                                    <p:anim calcmode="lin" valueType="num">
                                      <p:cBhvr>
                                        <p:cTn id="8" dur="500" fill="hold"/>
                                        <p:tgtEl>
                                          <p:spTgt spid="10"/>
                                        </p:tgtEl>
                                        <p:attrNameLst>
                                          <p:attrName>ppt_h</p:attrName>
                                        </p:attrNameLst>
                                      </p:cBhvr>
                                      <p:tavLst>
                                        <p:tav tm="0">
                                          <p:val>
                                            <p:fltVal val="0"/>
                                          </p:val>
                                        </p:tav>
                                        <p:tav tm="100000">
                                          <p:val>
                                            <p:strVal val="#ppt_h"/>
                                          </p:val>
                                        </p:tav>
                                      </p:tavLst>
                                    </p:anim>
                                    <p:animEffect transition="in" filter="fade">
                                      <p:cBhvr>
                                        <p:cTn id="9" dur="500"/>
                                        <p:tgtEl>
                                          <p:spTgt spid="10"/>
                                        </p:tgtEl>
                                      </p:cBhvr>
                                    </p:animEffect>
                                  </p:childTnLst>
                                </p:cTn>
                              </p:par>
                            </p:childTnLst>
                          </p:cTn>
                        </p:par>
                        <p:par>
                          <p:cTn id="10" fill="hold">
                            <p:stCondLst>
                              <p:cond delay="500"/>
                            </p:stCondLst>
                            <p:childTnLst>
                              <p:par>
                                <p:cTn id="11" presetID="53" presetClass="entr" presetSubtype="0" fill="hold" grpId="0" nodeType="afterEffect">
                                  <p:stCondLst>
                                    <p:cond delay="0"/>
                                  </p:stCondLst>
                                  <p:childTnLst>
                                    <p:set>
                                      <p:cBhvr>
                                        <p:cTn id="12" dur="1" fill="hold">
                                          <p:stCondLst>
                                            <p:cond delay="0"/>
                                          </p:stCondLst>
                                        </p:cTn>
                                        <p:tgtEl>
                                          <p:spTgt spid="11"/>
                                        </p:tgtEl>
                                        <p:attrNameLst>
                                          <p:attrName>style.visibility</p:attrName>
                                        </p:attrNameLst>
                                      </p:cBhvr>
                                      <p:to>
                                        <p:strVal val="visible"/>
                                      </p:to>
                                    </p:set>
                                    <p:anim calcmode="lin" valueType="num">
                                      <p:cBhvr>
                                        <p:cTn id="13" dur="500" fill="hold"/>
                                        <p:tgtEl>
                                          <p:spTgt spid="11"/>
                                        </p:tgtEl>
                                        <p:attrNameLst>
                                          <p:attrName>ppt_w</p:attrName>
                                        </p:attrNameLst>
                                      </p:cBhvr>
                                      <p:tavLst>
                                        <p:tav tm="0">
                                          <p:val>
                                            <p:fltVal val="0"/>
                                          </p:val>
                                        </p:tav>
                                        <p:tav tm="100000">
                                          <p:val>
                                            <p:strVal val="#ppt_w"/>
                                          </p:val>
                                        </p:tav>
                                      </p:tavLst>
                                    </p:anim>
                                    <p:anim calcmode="lin" valueType="num">
                                      <p:cBhvr>
                                        <p:cTn id="14" dur="500" fill="hold"/>
                                        <p:tgtEl>
                                          <p:spTgt spid="11"/>
                                        </p:tgtEl>
                                        <p:attrNameLst>
                                          <p:attrName>ppt_h</p:attrName>
                                        </p:attrNameLst>
                                      </p:cBhvr>
                                      <p:tavLst>
                                        <p:tav tm="0">
                                          <p:val>
                                            <p:fltVal val="0"/>
                                          </p:val>
                                        </p:tav>
                                        <p:tav tm="100000">
                                          <p:val>
                                            <p:strVal val="#ppt_h"/>
                                          </p:val>
                                        </p:tav>
                                      </p:tavLst>
                                    </p:anim>
                                    <p:animEffect transition="in" filter="fade">
                                      <p:cBhvr>
                                        <p:cTn id="15" dur="500"/>
                                        <p:tgtEl>
                                          <p:spTgt spid="11"/>
                                        </p:tgtEl>
                                      </p:cBhvr>
                                    </p:animEffect>
                                  </p:childTnLst>
                                </p:cTn>
                              </p:par>
                            </p:childTnLst>
                          </p:cTn>
                        </p:par>
                        <p:par>
                          <p:cTn id="16" fill="hold">
                            <p:stCondLst>
                              <p:cond delay="1000"/>
                            </p:stCondLst>
                            <p:childTnLst>
                              <p:par>
                                <p:cTn id="17" presetID="22" presetClass="entr" presetSubtype="1" fill="hold" grpId="0" nodeType="afterEffect">
                                  <p:stCondLst>
                                    <p:cond delay="0"/>
                                  </p:stCondLst>
                                  <p:childTnLst>
                                    <p:set>
                                      <p:cBhvr>
                                        <p:cTn id="18" dur="1" fill="hold">
                                          <p:stCondLst>
                                            <p:cond delay="0"/>
                                          </p:stCondLst>
                                        </p:cTn>
                                        <p:tgtEl>
                                          <p:spTgt spid="14"/>
                                        </p:tgtEl>
                                        <p:attrNameLst>
                                          <p:attrName>style.visibility</p:attrName>
                                        </p:attrNameLst>
                                      </p:cBhvr>
                                      <p:to>
                                        <p:strVal val="visible"/>
                                      </p:to>
                                    </p:set>
                                    <p:animEffect transition="in" filter="wipe(up)">
                                      <p:cBhvr>
                                        <p:cTn id="19" dur="500"/>
                                        <p:tgtEl>
                                          <p:spTgt spid="14"/>
                                        </p:tgtEl>
                                      </p:cBhvr>
                                    </p:animEffect>
                                  </p:childTnLst>
                                </p:cTn>
                              </p:par>
                            </p:childTnLst>
                          </p:cTn>
                        </p:par>
                        <p:par>
                          <p:cTn id="20" fill="hold">
                            <p:stCondLst>
                              <p:cond delay="1500"/>
                            </p:stCondLst>
                            <p:childTnLst>
                              <p:par>
                                <p:cTn id="21" presetID="53" presetClass="entr" presetSubtype="0" fill="hold" grpId="0" nodeType="afterEffect">
                                  <p:stCondLst>
                                    <p:cond delay="0"/>
                                  </p:stCondLst>
                                  <p:childTnLst>
                                    <p:set>
                                      <p:cBhvr>
                                        <p:cTn id="22" dur="1" fill="hold">
                                          <p:stCondLst>
                                            <p:cond delay="0"/>
                                          </p:stCondLst>
                                        </p:cTn>
                                        <p:tgtEl>
                                          <p:spTgt spid="9"/>
                                        </p:tgtEl>
                                        <p:attrNameLst>
                                          <p:attrName>style.visibility</p:attrName>
                                        </p:attrNameLst>
                                      </p:cBhvr>
                                      <p:to>
                                        <p:strVal val="visible"/>
                                      </p:to>
                                    </p:set>
                                    <p:anim calcmode="lin" valueType="num">
                                      <p:cBhvr>
                                        <p:cTn id="23" dur="500" fill="hold"/>
                                        <p:tgtEl>
                                          <p:spTgt spid="9"/>
                                        </p:tgtEl>
                                        <p:attrNameLst>
                                          <p:attrName>ppt_w</p:attrName>
                                        </p:attrNameLst>
                                      </p:cBhvr>
                                      <p:tavLst>
                                        <p:tav tm="0">
                                          <p:val>
                                            <p:fltVal val="0"/>
                                          </p:val>
                                        </p:tav>
                                        <p:tav tm="100000">
                                          <p:val>
                                            <p:strVal val="#ppt_w"/>
                                          </p:val>
                                        </p:tav>
                                      </p:tavLst>
                                    </p:anim>
                                    <p:anim calcmode="lin" valueType="num">
                                      <p:cBhvr>
                                        <p:cTn id="24" dur="500" fill="hold"/>
                                        <p:tgtEl>
                                          <p:spTgt spid="9"/>
                                        </p:tgtEl>
                                        <p:attrNameLst>
                                          <p:attrName>ppt_h</p:attrName>
                                        </p:attrNameLst>
                                      </p:cBhvr>
                                      <p:tavLst>
                                        <p:tav tm="0">
                                          <p:val>
                                            <p:fltVal val="0"/>
                                          </p:val>
                                        </p:tav>
                                        <p:tav tm="100000">
                                          <p:val>
                                            <p:strVal val="#ppt_h"/>
                                          </p:val>
                                        </p:tav>
                                      </p:tavLst>
                                    </p:anim>
                                    <p:animEffect transition="in" filter="fade">
                                      <p:cBhvr>
                                        <p:cTn id="25" dur="500"/>
                                        <p:tgtEl>
                                          <p:spTgt spid="9"/>
                                        </p:tgtEl>
                                      </p:cBhvr>
                                    </p:animEffect>
                                  </p:childTnLst>
                                </p:cTn>
                              </p:par>
                            </p:childTnLst>
                          </p:cTn>
                        </p:par>
                        <p:par>
                          <p:cTn id="26" fill="hold">
                            <p:stCondLst>
                              <p:cond delay="2000"/>
                            </p:stCondLst>
                            <p:childTnLst>
                              <p:par>
                                <p:cTn id="27" presetID="53" presetClass="entr" presetSubtype="0" fill="hold" grpId="0" nodeType="afterEffect">
                                  <p:stCondLst>
                                    <p:cond delay="0"/>
                                  </p:stCondLst>
                                  <p:childTnLst>
                                    <p:set>
                                      <p:cBhvr>
                                        <p:cTn id="28" dur="1" fill="hold">
                                          <p:stCondLst>
                                            <p:cond delay="0"/>
                                          </p:stCondLst>
                                        </p:cTn>
                                        <p:tgtEl>
                                          <p:spTgt spid="12"/>
                                        </p:tgtEl>
                                        <p:attrNameLst>
                                          <p:attrName>style.visibility</p:attrName>
                                        </p:attrNameLst>
                                      </p:cBhvr>
                                      <p:to>
                                        <p:strVal val="visible"/>
                                      </p:to>
                                    </p:set>
                                    <p:anim calcmode="lin" valueType="num">
                                      <p:cBhvr>
                                        <p:cTn id="29" dur="500" fill="hold"/>
                                        <p:tgtEl>
                                          <p:spTgt spid="12"/>
                                        </p:tgtEl>
                                        <p:attrNameLst>
                                          <p:attrName>ppt_w</p:attrName>
                                        </p:attrNameLst>
                                      </p:cBhvr>
                                      <p:tavLst>
                                        <p:tav tm="0">
                                          <p:val>
                                            <p:fltVal val="0"/>
                                          </p:val>
                                        </p:tav>
                                        <p:tav tm="100000">
                                          <p:val>
                                            <p:strVal val="#ppt_w"/>
                                          </p:val>
                                        </p:tav>
                                      </p:tavLst>
                                    </p:anim>
                                    <p:anim calcmode="lin" valueType="num">
                                      <p:cBhvr>
                                        <p:cTn id="30" dur="500" fill="hold"/>
                                        <p:tgtEl>
                                          <p:spTgt spid="12"/>
                                        </p:tgtEl>
                                        <p:attrNameLst>
                                          <p:attrName>ppt_h</p:attrName>
                                        </p:attrNameLst>
                                      </p:cBhvr>
                                      <p:tavLst>
                                        <p:tav tm="0">
                                          <p:val>
                                            <p:fltVal val="0"/>
                                          </p:val>
                                        </p:tav>
                                        <p:tav tm="100000">
                                          <p:val>
                                            <p:strVal val="#ppt_h"/>
                                          </p:val>
                                        </p:tav>
                                      </p:tavLst>
                                    </p:anim>
                                    <p:animEffect transition="in" filter="fade">
                                      <p:cBhvr>
                                        <p:cTn id="31" dur="500"/>
                                        <p:tgtEl>
                                          <p:spTgt spid="12"/>
                                        </p:tgtEl>
                                      </p:cBhvr>
                                    </p:animEffect>
                                  </p:childTnLst>
                                </p:cTn>
                              </p:par>
                            </p:childTnLst>
                          </p:cTn>
                        </p:par>
                        <p:par>
                          <p:cTn id="32" fill="hold">
                            <p:stCondLst>
                              <p:cond delay="2500"/>
                            </p:stCondLst>
                            <p:childTnLst>
                              <p:par>
                                <p:cTn id="33" presetID="22" presetClass="entr" presetSubtype="8" fill="hold" grpId="0" nodeType="afterEffect">
                                  <p:stCondLst>
                                    <p:cond delay="0"/>
                                  </p:stCondLst>
                                  <p:childTnLst>
                                    <p:set>
                                      <p:cBhvr>
                                        <p:cTn id="34" dur="1" fill="hold">
                                          <p:stCondLst>
                                            <p:cond delay="0"/>
                                          </p:stCondLst>
                                        </p:cTn>
                                        <p:tgtEl>
                                          <p:spTgt spid="15"/>
                                        </p:tgtEl>
                                        <p:attrNameLst>
                                          <p:attrName>style.visibility</p:attrName>
                                        </p:attrNameLst>
                                      </p:cBhvr>
                                      <p:to>
                                        <p:strVal val="visible"/>
                                      </p:to>
                                    </p:set>
                                    <p:animEffect transition="in" filter="wipe(left)">
                                      <p:cBhvr>
                                        <p:cTn id="35" dur="500"/>
                                        <p:tgtEl>
                                          <p:spTgt spid="15"/>
                                        </p:tgtEl>
                                      </p:cBhvr>
                                    </p:animEffect>
                                  </p:childTnLst>
                                </p:cTn>
                              </p:par>
                            </p:childTnLst>
                          </p:cTn>
                        </p:par>
                        <p:par>
                          <p:cTn id="36" fill="hold">
                            <p:stCondLst>
                              <p:cond delay="3000"/>
                            </p:stCondLst>
                            <p:childTnLst>
                              <p:par>
                                <p:cTn id="37" presetID="53" presetClass="entr" presetSubtype="0" fill="hold" grpId="0" nodeType="afterEffect">
                                  <p:stCondLst>
                                    <p:cond delay="0"/>
                                  </p:stCondLst>
                                  <p:childTnLst>
                                    <p:set>
                                      <p:cBhvr>
                                        <p:cTn id="38" dur="1" fill="hold">
                                          <p:stCondLst>
                                            <p:cond delay="0"/>
                                          </p:stCondLst>
                                        </p:cTn>
                                        <p:tgtEl>
                                          <p:spTgt spid="8"/>
                                        </p:tgtEl>
                                        <p:attrNameLst>
                                          <p:attrName>style.visibility</p:attrName>
                                        </p:attrNameLst>
                                      </p:cBhvr>
                                      <p:to>
                                        <p:strVal val="visible"/>
                                      </p:to>
                                    </p:set>
                                    <p:anim calcmode="lin" valueType="num">
                                      <p:cBhvr>
                                        <p:cTn id="39" dur="500" fill="hold"/>
                                        <p:tgtEl>
                                          <p:spTgt spid="8"/>
                                        </p:tgtEl>
                                        <p:attrNameLst>
                                          <p:attrName>ppt_w</p:attrName>
                                        </p:attrNameLst>
                                      </p:cBhvr>
                                      <p:tavLst>
                                        <p:tav tm="0">
                                          <p:val>
                                            <p:fltVal val="0"/>
                                          </p:val>
                                        </p:tav>
                                        <p:tav tm="100000">
                                          <p:val>
                                            <p:strVal val="#ppt_w"/>
                                          </p:val>
                                        </p:tav>
                                      </p:tavLst>
                                    </p:anim>
                                    <p:anim calcmode="lin" valueType="num">
                                      <p:cBhvr>
                                        <p:cTn id="40" dur="500" fill="hold"/>
                                        <p:tgtEl>
                                          <p:spTgt spid="8"/>
                                        </p:tgtEl>
                                        <p:attrNameLst>
                                          <p:attrName>ppt_h</p:attrName>
                                        </p:attrNameLst>
                                      </p:cBhvr>
                                      <p:tavLst>
                                        <p:tav tm="0">
                                          <p:val>
                                            <p:fltVal val="0"/>
                                          </p:val>
                                        </p:tav>
                                        <p:tav tm="100000">
                                          <p:val>
                                            <p:strVal val="#ppt_h"/>
                                          </p:val>
                                        </p:tav>
                                      </p:tavLst>
                                    </p:anim>
                                    <p:animEffect transition="in" filter="fade">
                                      <p:cBhvr>
                                        <p:cTn id="41" dur="500"/>
                                        <p:tgtEl>
                                          <p:spTgt spid="8"/>
                                        </p:tgtEl>
                                      </p:cBhvr>
                                    </p:animEffect>
                                  </p:childTnLst>
                                </p:cTn>
                              </p:par>
                            </p:childTnLst>
                          </p:cTn>
                        </p:par>
                        <p:par>
                          <p:cTn id="42" fill="hold">
                            <p:stCondLst>
                              <p:cond delay="3500"/>
                            </p:stCondLst>
                            <p:childTnLst>
                              <p:par>
                                <p:cTn id="43" presetID="53" presetClass="entr" presetSubtype="0" fill="hold" grpId="0" nodeType="afterEffect">
                                  <p:stCondLst>
                                    <p:cond delay="0"/>
                                  </p:stCondLst>
                                  <p:childTnLst>
                                    <p:set>
                                      <p:cBhvr>
                                        <p:cTn id="44" dur="1" fill="hold">
                                          <p:stCondLst>
                                            <p:cond delay="0"/>
                                          </p:stCondLst>
                                        </p:cTn>
                                        <p:tgtEl>
                                          <p:spTgt spid="13"/>
                                        </p:tgtEl>
                                        <p:attrNameLst>
                                          <p:attrName>style.visibility</p:attrName>
                                        </p:attrNameLst>
                                      </p:cBhvr>
                                      <p:to>
                                        <p:strVal val="visible"/>
                                      </p:to>
                                    </p:set>
                                    <p:anim calcmode="lin" valueType="num">
                                      <p:cBhvr>
                                        <p:cTn id="45" dur="500" fill="hold"/>
                                        <p:tgtEl>
                                          <p:spTgt spid="13"/>
                                        </p:tgtEl>
                                        <p:attrNameLst>
                                          <p:attrName>ppt_w</p:attrName>
                                        </p:attrNameLst>
                                      </p:cBhvr>
                                      <p:tavLst>
                                        <p:tav tm="0">
                                          <p:val>
                                            <p:fltVal val="0"/>
                                          </p:val>
                                        </p:tav>
                                        <p:tav tm="100000">
                                          <p:val>
                                            <p:strVal val="#ppt_w"/>
                                          </p:val>
                                        </p:tav>
                                      </p:tavLst>
                                    </p:anim>
                                    <p:anim calcmode="lin" valueType="num">
                                      <p:cBhvr>
                                        <p:cTn id="46" dur="500" fill="hold"/>
                                        <p:tgtEl>
                                          <p:spTgt spid="13"/>
                                        </p:tgtEl>
                                        <p:attrNameLst>
                                          <p:attrName>ppt_h</p:attrName>
                                        </p:attrNameLst>
                                      </p:cBhvr>
                                      <p:tavLst>
                                        <p:tav tm="0">
                                          <p:val>
                                            <p:fltVal val="0"/>
                                          </p:val>
                                        </p:tav>
                                        <p:tav tm="100000">
                                          <p:val>
                                            <p:strVal val="#ppt_h"/>
                                          </p:val>
                                        </p:tav>
                                      </p:tavLst>
                                    </p:anim>
                                    <p:animEffect transition="in" filter="fade">
                                      <p:cBhvr>
                                        <p:cTn id="47" dur="500"/>
                                        <p:tgtEl>
                                          <p:spTgt spid="13"/>
                                        </p:tgtEl>
                                      </p:cBhvr>
                                    </p:animEffect>
                                  </p:childTnLst>
                                </p:cTn>
                              </p:par>
                            </p:childTnLst>
                          </p:cTn>
                        </p:par>
                        <p:par>
                          <p:cTn id="48" fill="hold">
                            <p:stCondLst>
                              <p:cond delay="4000"/>
                            </p:stCondLst>
                            <p:childTnLst>
                              <p:par>
                                <p:cTn id="49" presetID="22" presetClass="entr" presetSubtype="8" fill="hold" grpId="0" nodeType="afterEffect">
                                  <p:stCondLst>
                                    <p:cond delay="0"/>
                                  </p:stCondLst>
                                  <p:childTnLst>
                                    <p:set>
                                      <p:cBhvr>
                                        <p:cTn id="50" dur="1" fill="hold">
                                          <p:stCondLst>
                                            <p:cond delay="0"/>
                                          </p:stCondLst>
                                        </p:cTn>
                                        <p:tgtEl>
                                          <p:spTgt spid="16"/>
                                        </p:tgtEl>
                                        <p:attrNameLst>
                                          <p:attrName>style.visibility</p:attrName>
                                        </p:attrNameLst>
                                      </p:cBhvr>
                                      <p:to>
                                        <p:strVal val="visible"/>
                                      </p:to>
                                    </p:set>
                                    <p:animEffect transition="in" filter="wipe(left)">
                                      <p:cBhvr>
                                        <p:cTn id="51" dur="500"/>
                                        <p:tgtEl>
                                          <p:spTgt spid="16"/>
                                        </p:tgtEl>
                                      </p:cBhvr>
                                    </p:animEffect>
                                  </p:childTnLst>
                                </p:cTn>
                              </p:par>
                            </p:childTnLst>
                          </p:cTn>
                        </p:par>
                        <p:par>
                          <p:cTn id="52" fill="hold">
                            <p:stCondLst>
                              <p:cond delay="4500"/>
                            </p:stCondLst>
                            <p:childTnLst>
                              <p:par>
                                <p:cTn id="53" presetID="53" presetClass="entr" presetSubtype="0" fill="hold" grpId="0" nodeType="afterEffect">
                                  <p:stCondLst>
                                    <p:cond delay="0"/>
                                  </p:stCondLst>
                                  <p:childTnLst>
                                    <p:set>
                                      <p:cBhvr>
                                        <p:cTn id="54" dur="1" fill="hold">
                                          <p:stCondLst>
                                            <p:cond delay="0"/>
                                          </p:stCondLst>
                                        </p:cTn>
                                        <p:tgtEl>
                                          <p:spTgt spid="4"/>
                                        </p:tgtEl>
                                        <p:attrNameLst>
                                          <p:attrName>style.visibility</p:attrName>
                                        </p:attrNameLst>
                                      </p:cBhvr>
                                      <p:to>
                                        <p:strVal val="visible"/>
                                      </p:to>
                                    </p:set>
                                    <p:anim calcmode="lin" valueType="num">
                                      <p:cBhvr>
                                        <p:cTn id="55" dur="500" fill="hold"/>
                                        <p:tgtEl>
                                          <p:spTgt spid="4"/>
                                        </p:tgtEl>
                                        <p:attrNameLst>
                                          <p:attrName>ppt_w</p:attrName>
                                        </p:attrNameLst>
                                      </p:cBhvr>
                                      <p:tavLst>
                                        <p:tav tm="0">
                                          <p:val>
                                            <p:fltVal val="0"/>
                                          </p:val>
                                        </p:tav>
                                        <p:tav tm="100000">
                                          <p:val>
                                            <p:strVal val="#ppt_w"/>
                                          </p:val>
                                        </p:tav>
                                      </p:tavLst>
                                    </p:anim>
                                    <p:anim calcmode="lin" valueType="num">
                                      <p:cBhvr>
                                        <p:cTn id="56" dur="500" fill="hold"/>
                                        <p:tgtEl>
                                          <p:spTgt spid="4"/>
                                        </p:tgtEl>
                                        <p:attrNameLst>
                                          <p:attrName>ppt_h</p:attrName>
                                        </p:attrNameLst>
                                      </p:cBhvr>
                                      <p:tavLst>
                                        <p:tav tm="0">
                                          <p:val>
                                            <p:fltVal val="0"/>
                                          </p:val>
                                        </p:tav>
                                        <p:tav tm="100000">
                                          <p:val>
                                            <p:strVal val="#ppt_h"/>
                                          </p:val>
                                        </p:tav>
                                      </p:tavLst>
                                    </p:anim>
                                    <p:animEffect transition="in" filter="fade">
                                      <p:cBhvr>
                                        <p:cTn id="57" dur="500"/>
                                        <p:tgtEl>
                                          <p:spTgt spid="4"/>
                                        </p:tgtEl>
                                      </p:cBhvr>
                                    </p:animEffect>
                                  </p:childTnLst>
                                </p:cTn>
                              </p:par>
                            </p:childTnLst>
                          </p:cTn>
                        </p:par>
                        <p:par>
                          <p:cTn id="58" fill="hold">
                            <p:stCondLst>
                              <p:cond delay="5000"/>
                            </p:stCondLst>
                            <p:childTnLst>
                              <p:par>
                                <p:cTn id="59" presetID="53" presetClass="entr" presetSubtype="0" fill="hold" grpId="0" nodeType="afterEffect">
                                  <p:stCondLst>
                                    <p:cond delay="0"/>
                                  </p:stCondLst>
                                  <p:childTnLst>
                                    <p:set>
                                      <p:cBhvr>
                                        <p:cTn id="60" dur="1" fill="hold">
                                          <p:stCondLst>
                                            <p:cond delay="0"/>
                                          </p:stCondLst>
                                        </p:cTn>
                                        <p:tgtEl>
                                          <p:spTgt spid="5"/>
                                        </p:tgtEl>
                                        <p:attrNameLst>
                                          <p:attrName>style.visibility</p:attrName>
                                        </p:attrNameLst>
                                      </p:cBhvr>
                                      <p:to>
                                        <p:strVal val="visible"/>
                                      </p:to>
                                    </p:set>
                                    <p:anim calcmode="lin" valueType="num">
                                      <p:cBhvr>
                                        <p:cTn id="61" dur="500" fill="hold"/>
                                        <p:tgtEl>
                                          <p:spTgt spid="5"/>
                                        </p:tgtEl>
                                        <p:attrNameLst>
                                          <p:attrName>ppt_w</p:attrName>
                                        </p:attrNameLst>
                                      </p:cBhvr>
                                      <p:tavLst>
                                        <p:tav tm="0">
                                          <p:val>
                                            <p:fltVal val="0"/>
                                          </p:val>
                                        </p:tav>
                                        <p:tav tm="100000">
                                          <p:val>
                                            <p:strVal val="#ppt_w"/>
                                          </p:val>
                                        </p:tav>
                                      </p:tavLst>
                                    </p:anim>
                                    <p:anim calcmode="lin" valueType="num">
                                      <p:cBhvr>
                                        <p:cTn id="62" dur="500" fill="hold"/>
                                        <p:tgtEl>
                                          <p:spTgt spid="5"/>
                                        </p:tgtEl>
                                        <p:attrNameLst>
                                          <p:attrName>ppt_h</p:attrName>
                                        </p:attrNameLst>
                                      </p:cBhvr>
                                      <p:tavLst>
                                        <p:tav tm="0">
                                          <p:val>
                                            <p:fltVal val="0"/>
                                          </p:val>
                                        </p:tav>
                                        <p:tav tm="100000">
                                          <p:val>
                                            <p:strVal val="#ppt_h"/>
                                          </p:val>
                                        </p:tav>
                                      </p:tavLst>
                                    </p:anim>
                                    <p:animEffect transition="in" filter="fade">
                                      <p:cBhvr>
                                        <p:cTn id="63" dur="500"/>
                                        <p:tgtEl>
                                          <p:spTgt spid="5"/>
                                        </p:tgtEl>
                                      </p:cBhvr>
                                    </p:animEffect>
                                  </p:childTnLst>
                                </p:cTn>
                              </p:par>
                            </p:childTnLst>
                          </p:cTn>
                        </p:par>
                        <p:par>
                          <p:cTn id="64" fill="hold">
                            <p:stCondLst>
                              <p:cond delay="5500"/>
                            </p:stCondLst>
                            <p:childTnLst>
                              <p:par>
                                <p:cTn id="65" presetID="22" presetClass="entr" presetSubtype="8" fill="hold" grpId="0" nodeType="afterEffect">
                                  <p:stCondLst>
                                    <p:cond delay="0"/>
                                  </p:stCondLst>
                                  <p:childTnLst>
                                    <p:set>
                                      <p:cBhvr>
                                        <p:cTn id="66" dur="1" fill="hold">
                                          <p:stCondLst>
                                            <p:cond delay="0"/>
                                          </p:stCondLst>
                                        </p:cTn>
                                        <p:tgtEl>
                                          <p:spTgt spid="17"/>
                                        </p:tgtEl>
                                        <p:attrNameLst>
                                          <p:attrName>style.visibility</p:attrName>
                                        </p:attrNameLst>
                                      </p:cBhvr>
                                      <p:to>
                                        <p:strVal val="visible"/>
                                      </p:to>
                                    </p:set>
                                    <p:animEffect transition="in" filter="wipe(left)">
                                      <p:cBhvr>
                                        <p:cTn id="67" dur="500"/>
                                        <p:tgtEl>
                                          <p:spTgt spid="17"/>
                                        </p:tgtEl>
                                      </p:cBhvr>
                                    </p:animEffect>
                                  </p:childTnLst>
                                </p:cTn>
                              </p:par>
                            </p:childTnLst>
                          </p:cTn>
                        </p:par>
                        <p:par>
                          <p:cTn id="68" fill="hold">
                            <p:stCondLst>
                              <p:cond delay="6000"/>
                            </p:stCondLst>
                            <p:childTnLst>
                              <p:par>
                                <p:cTn id="69" presetID="53" presetClass="entr" presetSubtype="0" fill="hold" grpId="0" nodeType="afterEffect">
                                  <p:stCondLst>
                                    <p:cond delay="0"/>
                                  </p:stCondLst>
                                  <p:childTnLst>
                                    <p:set>
                                      <p:cBhvr>
                                        <p:cTn id="70" dur="1" fill="hold">
                                          <p:stCondLst>
                                            <p:cond delay="0"/>
                                          </p:stCondLst>
                                        </p:cTn>
                                        <p:tgtEl>
                                          <p:spTgt spid="3"/>
                                        </p:tgtEl>
                                        <p:attrNameLst>
                                          <p:attrName>style.visibility</p:attrName>
                                        </p:attrNameLst>
                                      </p:cBhvr>
                                      <p:to>
                                        <p:strVal val="visible"/>
                                      </p:to>
                                    </p:set>
                                    <p:anim calcmode="lin" valueType="num">
                                      <p:cBhvr>
                                        <p:cTn id="71" dur="500" fill="hold"/>
                                        <p:tgtEl>
                                          <p:spTgt spid="3"/>
                                        </p:tgtEl>
                                        <p:attrNameLst>
                                          <p:attrName>ppt_w</p:attrName>
                                        </p:attrNameLst>
                                      </p:cBhvr>
                                      <p:tavLst>
                                        <p:tav tm="0">
                                          <p:val>
                                            <p:fltVal val="0"/>
                                          </p:val>
                                        </p:tav>
                                        <p:tav tm="100000">
                                          <p:val>
                                            <p:strVal val="#ppt_w"/>
                                          </p:val>
                                        </p:tav>
                                      </p:tavLst>
                                    </p:anim>
                                    <p:anim calcmode="lin" valueType="num">
                                      <p:cBhvr>
                                        <p:cTn id="72" dur="500" fill="hold"/>
                                        <p:tgtEl>
                                          <p:spTgt spid="3"/>
                                        </p:tgtEl>
                                        <p:attrNameLst>
                                          <p:attrName>ppt_h</p:attrName>
                                        </p:attrNameLst>
                                      </p:cBhvr>
                                      <p:tavLst>
                                        <p:tav tm="0">
                                          <p:val>
                                            <p:fltVal val="0"/>
                                          </p:val>
                                        </p:tav>
                                        <p:tav tm="100000">
                                          <p:val>
                                            <p:strVal val="#ppt_h"/>
                                          </p:val>
                                        </p:tav>
                                      </p:tavLst>
                                    </p:anim>
                                    <p:animEffect transition="in" filter="fade">
                                      <p:cBhvr>
                                        <p:cTn id="73" dur="500"/>
                                        <p:tgtEl>
                                          <p:spTgt spid="3"/>
                                        </p:tgtEl>
                                      </p:cBhvr>
                                    </p:animEffect>
                                  </p:childTnLst>
                                </p:cTn>
                              </p:par>
                            </p:childTnLst>
                          </p:cTn>
                        </p:par>
                        <p:par>
                          <p:cTn id="74" fill="hold">
                            <p:stCondLst>
                              <p:cond delay="6500"/>
                            </p:stCondLst>
                            <p:childTnLst>
                              <p:par>
                                <p:cTn id="75" presetID="53" presetClass="entr" presetSubtype="0" fill="hold" grpId="0" nodeType="afterEffect">
                                  <p:stCondLst>
                                    <p:cond delay="0"/>
                                  </p:stCondLst>
                                  <p:childTnLst>
                                    <p:set>
                                      <p:cBhvr>
                                        <p:cTn id="76" dur="1" fill="hold">
                                          <p:stCondLst>
                                            <p:cond delay="0"/>
                                          </p:stCondLst>
                                        </p:cTn>
                                        <p:tgtEl>
                                          <p:spTgt spid="6"/>
                                        </p:tgtEl>
                                        <p:attrNameLst>
                                          <p:attrName>style.visibility</p:attrName>
                                        </p:attrNameLst>
                                      </p:cBhvr>
                                      <p:to>
                                        <p:strVal val="visible"/>
                                      </p:to>
                                    </p:set>
                                    <p:anim calcmode="lin" valueType="num">
                                      <p:cBhvr>
                                        <p:cTn id="77" dur="500" fill="hold"/>
                                        <p:tgtEl>
                                          <p:spTgt spid="6"/>
                                        </p:tgtEl>
                                        <p:attrNameLst>
                                          <p:attrName>ppt_w</p:attrName>
                                        </p:attrNameLst>
                                      </p:cBhvr>
                                      <p:tavLst>
                                        <p:tav tm="0">
                                          <p:val>
                                            <p:fltVal val="0"/>
                                          </p:val>
                                        </p:tav>
                                        <p:tav tm="100000">
                                          <p:val>
                                            <p:strVal val="#ppt_w"/>
                                          </p:val>
                                        </p:tav>
                                      </p:tavLst>
                                    </p:anim>
                                    <p:anim calcmode="lin" valueType="num">
                                      <p:cBhvr>
                                        <p:cTn id="78" dur="500" fill="hold"/>
                                        <p:tgtEl>
                                          <p:spTgt spid="6"/>
                                        </p:tgtEl>
                                        <p:attrNameLst>
                                          <p:attrName>ppt_h</p:attrName>
                                        </p:attrNameLst>
                                      </p:cBhvr>
                                      <p:tavLst>
                                        <p:tav tm="0">
                                          <p:val>
                                            <p:fltVal val="0"/>
                                          </p:val>
                                        </p:tav>
                                        <p:tav tm="100000">
                                          <p:val>
                                            <p:strVal val="#ppt_h"/>
                                          </p:val>
                                        </p:tav>
                                      </p:tavLst>
                                    </p:anim>
                                    <p:animEffect transition="in" filter="fade">
                                      <p:cBhvr>
                                        <p:cTn id="79" dur="500"/>
                                        <p:tgtEl>
                                          <p:spTgt spid="6"/>
                                        </p:tgtEl>
                                      </p:cBhvr>
                                    </p:animEffect>
                                  </p:childTnLst>
                                </p:cTn>
                              </p:par>
                            </p:childTnLst>
                          </p:cTn>
                        </p:par>
                        <p:par>
                          <p:cTn id="80" fill="hold">
                            <p:stCondLst>
                              <p:cond delay="7000"/>
                            </p:stCondLst>
                            <p:childTnLst>
                              <p:par>
                                <p:cTn id="81" presetID="22" presetClass="entr" presetSubtype="8" fill="hold" grpId="0" nodeType="afterEffect">
                                  <p:stCondLst>
                                    <p:cond delay="0"/>
                                  </p:stCondLst>
                                  <p:childTnLst>
                                    <p:set>
                                      <p:cBhvr>
                                        <p:cTn id="82" dur="1" fill="hold">
                                          <p:stCondLst>
                                            <p:cond delay="0"/>
                                          </p:stCondLst>
                                        </p:cTn>
                                        <p:tgtEl>
                                          <p:spTgt spid="18"/>
                                        </p:tgtEl>
                                        <p:attrNameLst>
                                          <p:attrName>style.visibility</p:attrName>
                                        </p:attrNameLst>
                                      </p:cBhvr>
                                      <p:to>
                                        <p:strVal val="visible"/>
                                      </p:to>
                                    </p:set>
                                    <p:animEffect transition="in" filter="wipe(left)">
                                      <p:cBhvr>
                                        <p:cTn id="83" dur="500"/>
                                        <p:tgtEl>
                                          <p:spTgt spid="18"/>
                                        </p:tgtEl>
                                      </p:cBhvr>
                                    </p:animEffect>
                                  </p:childTnLst>
                                </p:cTn>
                              </p:par>
                            </p:childTnLst>
                          </p:cTn>
                        </p:par>
                        <p:par>
                          <p:cTn id="84" fill="hold">
                            <p:stCondLst>
                              <p:cond delay="7500"/>
                            </p:stCondLst>
                            <p:childTnLst>
                              <p:par>
                                <p:cTn id="85" presetID="53" presetClass="entr" presetSubtype="0" fill="hold" grpId="0" nodeType="afterEffect">
                                  <p:stCondLst>
                                    <p:cond delay="0"/>
                                  </p:stCondLst>
                                  <p:childTnLst>
                                    <p:set>
                                      <p:cBhvr>
                                        <p:cTn id="86" dur="1" fill="hold">
                                          <p:stCondLst>
                                            <p:cond delay="0"/>
                                          </p:stCondLst>
                                        </p:cTn>
                                        <p:tgtEl>
                                          <p:spTgt spid="2"/>
                                        </p:tgtEl>
                                        <p:attrNameLst>
                                          <p:attrName>style.visibility</p:attrName>
                                        </p:attrNameLst>
                                      </p:cBhvr>
                                      <p:to>
                                        <p:strVal val="visible"/>
                                      </p:to>
                                    </p:set>
                                    <p:anim calcmode="lin" valueType="num">
                                      <p:cBhvr>
                                        <p:cTn id="87" dur="500" fill="hold"/>
                                        <p:tgtEl>
                                          <p:spTgt spid="2"/>
                                        </p:tgtEl>
                                        <p:attrNameLst>
                                          <p:attrName>ppt_w</p:attrName>
                                        </p:attrNameLst>
                                      </p:cBhvr>
                                      <p:tavLst>
                                        <p:tav tm="0">
                                          <p:val>
                                            <p:fltVal val="0"/>
                                          </p:val>
                                        </p:tav>
                                        <p:tav tm="100000">
                                          <p:val>
                                            <p:strVal val="#ppt_w"/>
                                          </p:val>
                                        </p:tav>
                                      </p:tavLst>
                                    </p:anim>
                                    <p:anim calcmode="lin" valueType="num">
                                      <p:cBhvr>
                                        <p:cTn id="88" dur="500" fill="hold"/>
                                        <p:tgtEl>
                                          <p:spTgt spid="2"/>
                                        </p:tgtEl>
                                        <p:attrNameLst>
                                          <p:attrName>ppt_h</p:attrName>
                                        </p:attrNameLst>
                                      </p:cBhvr>
                                      <p:tavLst>
                                        <p:tav tm="0">
                                          <p:val>
                                            <p:fltVal val="0"/>
                                          </p:val>
                                        </p:tav>
                                        <p:tav tm="100000">
                                          <p:val>
                                            <p:strVal val="#ppt_h"/>
                                          </p:val>
                                        </p:tav>
                                      </p:tavLst>
                                    </p:anim>
                                    <p:animEffect transition="in" filter="fade">
                                      <p:cBhvr>
                                        <p:cTn id="89" dur="500"/>
                                        <p:tgtEl>
                                          <p:spTgt spid="2"/>
                                        </p:tgtEl>
                                      </p:cBhvr>
                                    </p:animEffect>
                                  </p:childTnLst>
                                </p:cTn>
                              </p:par>
                            </p:childTnLst>
                          </p:cTn>
                        </p:par>
                        <p:par>
                          <p:cTn id="90" fill="hold">
                            <p:stCondLst>
                              <p:cond delay="8000"/>
                            </p:stCondLst>
                            <p:childTnLst>
                              <p:par>
                                <p:cTn id="91" presetID="53" presetClass="entr" presetSubtype="0" fill="hold" grpId="0" nodeType="afterEffect">
                                  <p:stCondLst>
                                    <p:cond delay="0"/>
                                  </p:stCondLst>
                                  <p:childTnLst>
                                    <p:set>
                                      <p:cBhvr>
                                        <p:cTn id="92" dur="1" fill="hold">
                                          <p:stCondLst>
                                            <p:cond delay="0"/>
                                          </p:stCondLst>
                                        </p:cTn>
                                        <p:tgtEl>
                                          <p:spTgt spid="7"/>
                                        </p:tgtEl>
                                        <p:attrNameLst>
                                          <p:attrName>style.visibility</p:attrName>
                                        </p:attrNameLst>
                                      </p:cBhvr>
                                      <p:to>
                                        <p:strVal val="visible"/>
                                      </p:to>
                                    </p:set>
                                    <p:anim calcmode="lin" valueType="num">
                                      <p:cBhvr>
                                        <p:cTn id="93" dur="500" fill="hold"/>
                                        <p:tgtEl>
                                          <p:spTgt spid="7"/>
                                        </p:tgtEl>
                                        <p:attrNameLst>
                                          <p:attrName>ppt_w</p:attrName>
                                        </p:attrNameLst>
                                      </p:cBhvr>
                                      <p:tavLst>
                                        <p:tav tm="0">
                                          <p:val>
                                            <p:fltVal val="0"/>
                                          </p:val>
                                        </p:tav>
                                        <p:tav tm="100000">
                                          <p:val>
                                            <p:strVal val="#ppt_w"/>
                                          </p:val>
                                        </p:tav>
                                      </p:tavLst>
                                    </p:anim>
                                    <p:anim calcmode="lin" valueType="num">
                                      <p:cBhvr>
                                        <p:cTn id="94" dur="500" fill="hold"/>
                                        <p:tgtEl>
                                          <p:spTgt spid="7"/>
                                        </p:tgtEl>
                                        <p:attrNameLst>
                                          <p:attrName>ppt_h</p:attrName>
                                        </p:attrNameLst>
                                      </p:cBhvr>
                                      <p:tavLst>
                                        <p:tav tm="0">
                                          <p:val>
                                            <p:fltVal val="0"/>
                                          </p:val>
                                        </p:tav>
                                        <p:tav tm="100000">
                                          <p:val>
                                            <p:strVal val="#ppt_h"/>
                                          </p:val>
                                        </p:tav>
                                      </p:tavLst>
                                    </p:anim>
                                    <p:animEffect transition="in" filter="fade">
                                      <p:cBhvr>
                                        <p:cTn id="95" dur="500"/>
                                        <p:tgtEl>
                                          <p:spTgt spid="7"/>
                                        </p:tgtEl>
                                      </p:cBhvr>
                                    </p:animEffect>
                                  </p:childTnLst>
                                </p:cTn>
                              </p:par>
                            </p:childTnLst>
                          </p:cTn>
                        </p:par>
                        <p:par>
                          <p:cTn id="96" fill="hold">
                            <p:stCondLst>
                              <p:cond delay="8500"/>
                            </p:stCondLst>
                            <p:childTnLst>
                              <p:par>
                                <p:cTn id="97" presetID="22" presetClass="entr" presetSubtype="2" fill="hold" grpId="0" nodeType="afterEffect">
                                  <p:stCondLst>
                                    <p:cond delay="0"/>
                                  </p:stCondLst>
                                  <p:childTnLst>
                                    <p:set>
                                      <p:cBhvr>
                                        <p:cTn id="98" dur="1" fill="hold">
                                          <p:stCondLst>
                                            <p:cond delay="0"/>
                                          </p:stCondLst>
                                        </p:cTn>
                                        <p:tgtEl>
                                          <p:spTgt spid="19"/>
                                        </p:tgtEl>
                                        <p:attrNameLst>
                                          <p:attrName>style.visibility</p:attrName>
                                        </p:attrNameLst>
                                      </p:cBhvr>
                                      <p:to>
                                        <p:strVal val="visible"/>
                                      </p:to>
                                    </p:set>
                                    <p:animEffect transition="in" filter="wipe(right)">
                                      <p:cBhvr>
                                        <p:cTn id="99" dur="500"/>
                                        <p:tgtEl>
                                          <p:spTgt spid="1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0" grpId="0" animBg="1"/>
      <p:bldP spid="11" grpId="0" animBg="1"/>
      <p:bldP spid="12" grpId="0" animBg="1"/>
      <p:bldP spid="13" grpId="0" animBg="1"/>
      <p:bldP spid="14" grpId="0"/>
      <p:bldP spid="15" grpId="0"/>
      <p:bldP spid="16" grpId="0"/>
      <p:bldP spid="17" grpId="0"/>
      <p:bldP spid="18" grpId="0"/>
      <p:bldP spid="19" grpId="0"/>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sosceles Triangle 9"/>
          <p:cNvSpPr/>
          <p:nvPr/>
        </p:nvSpPr>
        <p:spPr>
          <a:xfrm rot="10800000">
            <a:off x="1817157" y="2824756"/>
            <a:ext cx="300041" cy="69806"/>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3" name="Isosceles Triangle 53"/>
          <p:cNvSpPr/>
          <p:nvPr/>
        </p:nvSpPr>
        <p:spPr>
          <a:xfrm rot="10800000">
            <a:off x="3458238" y="2816803"/>
            <a:ext cx="300041" cy="74672"/>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4" name="Isosceles Triangle 54"/>
          <p:cNvSpPr/>
          <p:nvPr/>
        </p:nvSpPr>
        <p:spPr>
          <a:xfrm rot="10800000">
            <a:off x="5108444" y="2822323"/>
            <a:ext cx="300041" cy="74672"/>
          </a:xfrm>
          <a:prstGeom prst="triangl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5" name="Isosceles Triangle 55"/>
          <p:cNvSpPr/>
          <p:nvPr/>
        </p:nvSpPr>
        <p:spPr>
          <a:xfrm rot="10800000">
            <a:off x="6758649" y="2822323"/>
            <a:ext cx="300041" cy="74672"/>
          </a:xfrm>
          <a:prstGeom prst="triangl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sz="2400">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6" name="椭圆 5"/>
          <p:cNvSpPr/>
          <p:nvPr/>
        </p:nvSpPr>
        <p:spPr>
          <a:xfrm>
            <a:off x="1494702" y="1881348"/>
            <a:ext cx="908706" cy="845308"/>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7" name="椭圆 6"/>
          <p:cNvSpPr/>
          <p:nvPr/>
        </p:nvSpPr>
        <p:spPr>
          <a:xfrm>
            <a:off x="3117754" y="1881348"/>
            <a:ext cx="944764" cy="856664"/>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8" name="椭圆 7"/>
          <p:cNvSpPr/>
          <p:nvPr/>
        </p:nvSpPr>
        <p:spPr>
          <a:xfrm>
            <a:off x="4776864" y="1881348"/>
            <a:ext cx="914103" cy="829947"/>
          </a:xfrm>
          <a:prstGeom prst="ellipse">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9" name="椭圆 8"/>
          <p:cNvSpPr/>
          <p:nvPr/>
        </p:nvSpPr>
        <p:spPr>
          <a:xfrm>
            <a:off x="6401901" y="1881348"/>
            <a:ext cx="872261" cy="835262"/>
          </a:xfrm>
          <a:prstGeom prst="ellipse">
            <a:avLst/>
          </a:prstGeom>
          <a:solidFill>
            <a:srgbClr val="00B0F0"/>
          </a:solidFill>
          <a:ln>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zh-CN" altLang="en-US">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p:txBody>
      </p:sp>
      <p:grpSp>
        <p:nvGrpSpPr>
          <p:cNvPr id="10" name="组合 9"/>
          <p:cNvGrpSpPr/>
          <p:nvPr/>
        </p:nvGrpSpPr>
        <p:grpSpPr>
          <a:xfrm>
            <a:off x="1799620" y="2094279"/>
            <a:ext cx="317578" cy="387390"/>
            <a:chOff x="4413251" y="2584450"/>
            <a:chExt cx="225425" cy="276225"/>
          </a:xfrm>
          <a:solidFill>
            <a:schemeClr val="bg1"/>
          </a:solidFill>
        </p:grpSpPr>
        <p:sp>
          <p:nvSpPr>
            <p:cNvPr id="11" name="Freeform 236"/>
            <p:cNvSpPr>
              <a:spLocks noEditPoints="1"/>
            </p:cNvSpPr>
            <p:nvPr/>
          </p:nvSpPr>
          <p:spPr bwMode="auto">
            <a:xfrm>
              <a:off x="4462463" y="2671763"/>
              <a:ext cx="33338" cy="33337"/>
            </a:xfrm>
            <a:custGeom>
              <a:avLst/>
              <a:gdLst>
                <a:gd name="T0" fmla="*/ 0 w 21"/>
                <a:gd name="T1" fmla="*/ 21 h 21"/>
                <a:gd name="T2" fmla="*/ 21 w 21"/>
                <a:gd name="T3" fmla="*/ 21 h 21"/>
                <a:gd name="T4" fmla="*/ 21 w 21"/>
                <a:gd name="T5" fmla="*/ 0 h 21"/>
                <a:gd name="T6" fmla="*/ 0 w 21"/>
                <a:gd name="T7" fmla="*/ 0 h 21"/>
                <a:gd name="T8" fmla="*/ 0 w 21"/>
                <a:gd name="T9" fmla="*/ 21 h 21"/>
                <a:gd name="T10" fmla="*/ 5 w 21"/>
                <a:gd name="T11" fmla="*/ 5 h 21"/>
                <a:gd name="T12" fmla="*/ 17 w 21"/>
                <a:gd name="T13" fmla="*/ 5 h 21"/>
                <a:gd name="T14" fmla="*/ 17 w 21"/>
                <a:gd name="T15" fmla="*/ 17 h 21"/>
                <a:gd name="T16" fmla="*/ 5 w 21"/>
                <a:gd name="T17" fmla="*/ 17 h 21"/>
                <a:gd name="T18" fmla="*/ 5 w 21"/>
                <a:gd name="T1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0" y="21"/>
                  </a:moveTo>
                  <a:lnTo>
                    <a:pt x="21" y="21"/>
                  </a:lnTo>
                  <a:lnTo>
                    <a:pt x="21" y="0"/>
                  </a:lnTo>
                  <a:lnTo>
                    <a:pt x="0" y="0"/>
                  </a:lnTo>
                  <a:lnTo>
                    <a:pt x="0" y="21"/>
                  </a:lnTo>
                  <a:close/>
                  <a:moveTo>
                    <a:pt x="5" y="5"/>
                  </a:moveTo>
                  <a:lnTo>
                    <a:pt x="17" y="5"/>
                  </a:lnTo>
                  <a:lnTo>
                    <a:pt x="17" y="17"/>
                  </a:lnTo>
                  <a:lnTo>
                    <a:pt x="5" y="17"/>
                  </a:lnTo>
                  <a:lnTo>
                    <a:pt x="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sym typeface="Arial" panose="020B0604020202020204" pitchFamily="34" charset="0"/>
              </a:endParaRPr>
            </a:p>
          </p:txBody>
        </p:sp>
        <p:sp>
          <p:nvSpPr>
            <p:cNvPr id="12" name="Freeform 237"/>
            <p:cNvSpPr>
              <a:spLocks noEditPoints="1"/>
            </p:cNvSpPr>
            <p:nvPr/>
          </p:nvSpPr>
          <p:spPr bwMode="auto">
            <a:xfrm>
              <a:off x="4462463" y="2722563"/>
              <a:ext cx="33338" cy="33337"/>
            </a:xfrm>
            <a:custGeom>
              <a:avLst/>
              <a:gdLst>
                <a:gd name="T0" fmla="*/ 0 w 21"/>
                <a:gd name="T1" fmla="*/ 21 h 21"/>
                <a:gd name="T2" fmla="*/ 21 w 21"/>
                <a:gd name="T3" fmla="*/ 21 h 21"/>
                <a:gd name="T4" fmla="*/ 21 w 21"/>
                <a:gd name="T5" fmla="*/ 0 h 21"/>
                <a:gd name="T6" fmla="*/ 0 w 21"/>
                <a:gd name="T7" fmla="*/ 0 h 21"/>
                <a:gd name="T8" fmla="*/ 0 w 21"/>
                <a:gd name="T9" fmla="*/ 21 h 21"/>
                <a:gd name="T10" fmla="*/ 5 w 21"/>
                <a:gd name="T11" fmla="*/ 5 h 21"/>
                <a:gd name="T12" fmla="*/ 17 w 21"/>
                <a:gd name="T13" fmla="*/ 5 h 21"/>
                <a:gd name="T14" fmla="*/ 17 w 21"/>
                <a:gd name="T15" fmla="*/ 17 h 21"/>
                <a:gd name="T16" fmla="*/ 5 w 21"/>
                <a:gd name="T17" fmla="*/ 17 h 21"/>
                <a:gd name="T18" fmla="*/ 5 w 21"/>
                <a:gd name="T1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0" y="21"/>
                  </a:moveTo>
                  <a:lnTo>
                    <a:pt x="21" y="21"/>
                  </a:lnTo>
                  <a:lnTo>
                    <a:pt x="21" y="0"/>
                  </a:lnTo>
                  <a:lnTo>
                    <a:pt x="0" y="0"/>
                  </a:lnTo>
                  <a:lnTo>
                    <a:pt x="0" y="21"/>
                  </a:lnTo>
                  <a:close/>
                  <a:moveTo>
                    <a:pt x="5" y="5"/>
                  </a:moveTo>
                  <a:lnTo>
                    <a:pt x="17" y="5"/>
                  </a:lnTo>
                  <a:lnTo>
                    <a:pt x="17" y="17"/>
                  </a:lnTo>
                  <a:lnTo>
                    <a:pt x="5" y="17"/>
                  </a:lnTo>
                  <a:lnTo>
                    <a:pt x="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sym typeface="Arial" panose="020B0604020202020204" pitchFamily="34" charset="0"/>
              </a:endParaRPr>
            </a:p>
          </p:txBody>
        </p:sp>
        <p:sp>
          <p:nvSpPr>
            <p:cNvPr id="13" name="Rectangle 238"/>
            <p:cNvSpPr>
              <a:spLocks noChangeArrowheads="1"/>
            </p:cNvSpPr>
            <p:nvPr/>
          </p:nvSpPr>
          <p:spPr bwMode="auto">
            <a:xfrm>
              <a:off x="4513263" y="2679700"/>
              <a:ext cx="7620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sym typeface="Arial" panose="020B0604020202020204" pitchFamily="34" charset="0"/>
              </a:endParaRPr>
            </a:p>
          </p:txBody>
        </p:sp>
        <p:sp>
          <p:nvSpPr>
            <p:cNvPr id="14" name="Rectangle 239"/>
            <p:cNvSpPr>
              <a:spLocks noChangeArrowheads="1"/>
            </p:cNvSpPr>
            <p:nvPr/>
          </p:nvSpPr>
          <p:spPr bwMode="auto">
            <a:xfrm>
              <a:off x="4513263" y="2730500"/>
              <a:ext cx="7620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sym typeface="Arial" panose="020B0604020202020204" pitchFamily="34" charset="0"/>
              </a:endParaRPr>
            </a:p>
          </p:txBody>
        </p:sp>
        <p:sp>
          <p:nvSpPr>
            <p:cNvPr id="15" name="Freeform 240"/>
            <p:cNvSpPr>
              <a:spLocks noEditPoints="1"/>
            </p:cNvSpPr>
            <p:nvPr/>
          </p:nvSpPr>
          <p:spPr bwMode="auto">
            <a:xfrm>
              <a:off x="4462463" y="2773363"/>
              <a:ext cx="33338" cy="33337"/>
            </a:xfrm>
            <a:custGeom>
              <a:avLst/>
              <a:gdLst>
                <a:gd name="T0" fmla="*/ 0 w 21"/>
                <a:gd name="T1" fmla="*/ 21 h 21"/>
                <a:gd name="T2" fmla="*/ 21 w 21"/>
                <a:gd name="T3" fmla="*/ 21 h 21"/>
                <a:gd name="T4" fmla="*/ 21 w 21"/>
                <a:gd name="T5" fmla="*/ 0 h 21"/>
                <a:gd name="T6" fmla="*/ 0 w 21"/>
                <a:gd name="T7" fmla="*/ 0 h 21"/>
                <a:gd name="T8" fmla="*/ 0 w 21"/>
                <a:gd name="T9" fmla="*/ 21 h 21"/>
                <a:gd name="T10" fmla="*/ 5 w 21"/>
                <a:gd name="T11" fmla="*/ 5 h 21"/>
                <a:gd name="T12" fmla="*/ 17 w 21"/>
                <a:gd name="T13" fmla="*/ 5 h 21"/>
                <a:gd name="T14" fmla="*/ 17 w 21"/>
                <a:gd name="T15" fmla="*/ 17 h 21"/>
                <a:gd name="T16" fmla="*/ 5 w 21"/>
                <a:gd name="T17" fmla="*/ 17 h 21"/>
                <a:gd name="T18" fmla="*/ 5 w 21"/>
                <a:gd name="T19" fmla="*/ 5 h 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Lst>
              <a:rect l="0" t="0" r="r" b="b"/>
              <a:pathLst>
                <a:path w="21" h="21">
                  <a:moveTo>
                    <a:pt x="0" y="21"/>
                  </a:moveTo>
                  <a:lnTo>
                    <a:pt x="21" y="21"/>
                  </a:lnTo>
                  <a:lnTo>
                    <a:pt x="21" y="0"/>
                  </a:lnTo>
                  <a:lnTo>
                    <a:pt x="0" y="0"/>
                  </a:lnTo>
                  <a:lnTo>
                    <a:pt x="0" y="21"/>
                  </a:lnTo>
                  <a:close/>
                  <a:moveTo>
                    <a:pt x="5" y="5"/>
                  </a:moveTo>
                  <a:lnTo>
                    <a:pt x="17" y="5"/>
                  </a:lnTo>
                  <a:lnTo>
                    <a:pt x="17" y="17"/>
                  </a:lnTo>
                  <a:lnTo>
                    <a:pt x="5" y="17"/>
                  </a:lnTo>
                  <a:lnTo>
                    <a:pt x="5" y="5"/>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sym typeface="Arial" panose="020B0604020202020204" pitchFamily="34" charset="0"/>
              </a:endParaRPr>
            </a:p>
          </p:txBody>
        </p:sp>
        <p:sp>
          <p:nvSpPr>
            <p:cNvPr id="16" name="Rectangle 241"/>
            <p:cNvSpPr>
              <a:spLocks noChangeArrowheads="1"/>
            </p:cNvSpPr>
            <p:nvPr/>
          </p:nvSpPr>
          <p:spPr bwMode="auto">
            <a:xfrm>
              <a:off x="4513263" y="2781300"/>
              <a:ext cx="76200" cy="19050"/>
            </a:xfrm>
            <a:prstGeom prst="rect">
              <a:avLst/>
            </a:prstGeom>
            <a:grpFill/>
            <a:ln>
              <a:noFill/>
            </a:ln>
            <a:extLs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sym typeface="Arial" panose="020B0604020202020204" pitchFamily="34" charset="0"/>
              </a:endParaRPr>
            </a:p>
          </p:txBody>
        </p:sp>
        <p:sp>
          <p:nvSpPr>
            <p:cNvPr id="17" name="Freeform 242"/>
            <p:cNvSpPr>
              <a:spLocks noEditPoints="1"/>
            </p:cNvSpPr>
            <p:nvPr/>
          </p:nvSpPr>
          <p:spPr bwMode="auto">
            <a:xfrm>
              <a:off x="4413251" y="2584450"/>
              <a:ext cx="225425" cy="276225"/>
            </a:xfrm>
            <a:custGeom>
              <a:avLst/>
              <a:gdLst>
                <a:gd name="T0" fmla="*/ 211 w 236"/>
                <a:gd name="T1" fmla="*/ 22 h 288"/>
                <a:gd name="T2" fmla="*/ 196 w 236"/>
                <a:gd name="T3" fmla="*/ 22 h 288"/>
                <a:gd name="T4" fmla="*/ 196 w 236"/>
                <a:gd name="T5" fmla="*/ 12 h 288"/>
                <a:gd name="T6" fmla="*/ 184 w 236"/>
                <a:gd name="T7" fmla="*/ 0 h 288"/>
                <a:gd name="T8" fmla="*/ 172 w 236"/>
                <a:gd name="T9" fmla="*/ 12 h 288"/>
                <a:gd name="T10" fmla="*/ 172 w 236"/>
                <a:gd name="T11" fmla="*/ 22 h 288"/>
                <a:gd name="T12" fmla="*/ 130 w 236"/>
                <a:gd name="T13" fmla="*/ 22 h 288"/>
                <a:gd name="T14" fmla="*/ 130 w 236"/>
                <a:gd name="T15" fmla="*/ 12 h 288"/>
                <a:gd name="T16" fmla="*/ 118 w 236"/>
                <a:gd name="T17" fmla="*/ 0 h 288"/>
                <a:gd name="T18" fmla="*/ 106 w 236"/>
                <a:gd name="T19" fmla="*/ 12 h 288"/>
                <a:gd name="T20" fmla="*/ 106 w 236"/>
                <a:gd name="T21" fmla="*/ 22 h 288"/>
                <a:gd name="T22" fmla="*/ 65 w 236"/>
                <a:gd name="T23" fmla="*/ 22 h 288"/>
                <a:gd name="T24" fmla="*/ 65 w 236"/>
                <a:gd name="T25" fmla="*/ 12 h 288"/>
                <a:gd name="T26" fmla="*/ 52 w 236"/>
                <a:gd name="T27" fmla="*/ 0 h 288"/>
                <a:gd name="T28" fmla="*/ 40 w 236"/>
                <a:gd name="T29" fmla="*/ 12 h 288"/>
                <a:gd name="T30" fmla="*/ 40 w 236"/>
                <a:gd name="T31" fmla="*/ 22 h 288"/>
                <a:gd name="T32" fmla="*/ 26 w 236"/>
                <a:gd name="T33" fmla="*/ 22 h 288"/>
                <a:gd name="T34" fmla="*/ 0 w 236"/>
                <a:gd name="T35" fmla="*/ 47 h 288"/>
                <a:gd name="T36" fmla="*/ 0 w 236"/>
                <a:gd name="T37" fmla="*/ 262 h 288"/>
                <a:gd name="T38" fmla="*/ 26 w 236"/>
                <a:gd name="T39" fmla="*/ 288 h 288"/>
                <a:gd name="T40" fmla="*/ 211 w 236"/>
                <a:gd name="T41" fmla="*/ 288 h 288"/>
                <a:gd name="T42" fmla="*/ 236 w 236"/>
                <a:gd name="T43" fmla="*/ 262 h 288"/>
                <a:gd name="T44" fmla="*/ 236 w 236"/>
                <a:gd name="T45" fmla="*/ 47 h 288"/>
                <a:gd name="T46" fmla="*/ 211 w 236"/>
                <a:gd name="T47" fmla="*/ 22 h 288"/>
                <a:gd name="T48" fmla="*/ 211 w 236"/>
                <a:gd name="T49" fmla="*/ 260 h 288"/>
                <a:gd name="T50" fmla="*/ 26 w 236"/>
                <a:gd name="T51" fmla="*/ 260 h 288"/>
                <a:gd name="T52" fmla="*/ 26 w 236"/>
                <a:gd name="T53" fmla="*/ 49 h 288"/>
                <a:gd name="T54" fmla="*/ 40 w 236"/>
                <a:gd name="T55" fmla="*/ 49 h 288"/>
                <a:gd name="T56" fmla="*/ 40 w 236"/>
                <a:gd name="T57" fmla="*/ 58 h 288"/>
                <a:gd name="T58" fmla="*/ 52 w 236"/>
                <a:gd name="T59" fmla="*/ 70 h 288"/>
                <a:gd name="T60" fmla="*/ 65 w 236"/>
                <a:gd name="T61" fmla="*/ 58 h 288"/>
                <a:gd name="T62" fmla="*/ 65 w 236"/>
                <a:gd name="T63" fmla="*/ 49 h 288"/>
                <a:gd name="T64" fmla="*/ 106 w 236"/>
                <a:gd name="T65" fmla="*/ 49 h 288"/>
                <a:gd name="T66" fmla="*/ 106 w 236"/>
                <a:gd name="T67" fmla="*/ 58 h 288"/>
                <a:gd name="T68" fmla="*/ 118 w 236"/>
                <a:gd name="T69" fmla="*/ 70 h 288"/>
                <a:gd name="T70" fmla="*/ 130 w 236"/>
                <a:gd name="T71" fmla="*/ 58 h 288"/>
                <a:gd name="T72" fmla="*/ 130 w 236"/>
                <a:gd name="T73" fmla="*/ 49 h 288"/>
                <a:gd name="T74" fmla="*/ 172 w 236"/>
                <a:gd name="T75" fmla="*/ 49 h 288"/>
                <a:gd name="T76" fmla="*/ 172 w 236"/>
                <a:gd name="T77" fmla="*/ 58 h 288"/>
                <a:gd name="T78" fmla="*/ 184 w 236"/>
                <a:gd name="T79" fmla="*/ 70 h 288"/>
                <a:gd name="T80" fmla="*/ 196 w 236"/>
                <a:gd name="T81" fmla="*/ 58 h 288"/>
                <a:gd name="T82" fmla="*/ 196 w 236"/>
                <a:gd name="T83" fmla="*/ 49 h 288"/>
                <a:gd name="T84" fmla="*/ 211 w 236"/>
                <a:gd name="T85" fmla="*/ 49 h 288"/>
                <a:gd name="T86" fmla="*/ 211 w 236"/>
                <a:gd name="T87" fmla="*/ 260 h 2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Lst>
              <a:rect l="0" t="0" r="r" b="b"/>
              <a:pathLst>
                <a:path w="236" h="288">
                  <a:moveTo>
                    <a:pt x="211" y="22"/>
                  </a:moveTo>
                  <a:cubicBezTo>
                    <a:pt x="196" y="22"/>
                    <a:pt x="196" y="22"/>
                    <a:pt x="196" y="22"/>
                  </a:cubicBezTo>
                  <a:cubicBezTo>
                    <a:pt x="196" y="12"/>
                    <a:pt x="196" y="12"/>
                    <a:pt x="196" y="12"/>
                  </a:cubicBezTo>
                  <a:cubicBezTo>
                    <a:pt x="196" y="6"/>
                    <a:pt x="191" y="0"/>
                    <a:pt x="184" y="0"/>
                  </a:cubicBezTo>
                  <a:cubicBezTo>
                    <a:pt x="177" y="0"/>
                    <a:pt x="172" y="6"/>
                    <a:pt x="172" y="12"/>
                  </a:cubicBezTo>
                  <a:cubicBezTo>
                    <a:pt x="172" y="22"/>
                    <a:pt x="172" y="22"/>
                    <a:pt x="172" y="22"/>
                  </a:cubicBezTo>
                  <a:cubicBezTo>
                    <a:pt x="130" y="22"/>
                    <a:pt x="130" y="22"/>
                    <a:pt x="130" y="22"/>
                  </a:cubicBezTo>
                  <a:cubicBezTo>
                    <a:pt x="130" y="12"/>
                    <a:pt x="130" y="12"/>
                    <a:pt x="130" y="12"/>
                  </a:cubicBezTo>
                  <a:cubicBezTo>
                    <a:pt x="130" y="6"/>
                    <a:pt x="125" y="0"/>
                    <a:pt x="118" y="0"/>
                  </a:cubicBezTo>
                  <a:cubicBezTo>
                    <a:pt x="111" y="0"/>
                    <a:pt x="106" y="6"/>
                    <a:pt x="106" y="12"/>
                  </a:cubicBezTo>
                  <a:cubicBezTo>
                    <a:pt x="106" y="22"/>
                    <a:pt x="106" y="22"/>
                    <a:pt x="106" y="22"/>
                  </a:cubicBezTo>
                  <a:cubicBezTo>
                    <a:pt x="65" y="22"/>
                    <a:pt x="65" y="22"/>
                    <a:pt x="65" y="22"/>
                  </a:cubicBezTo>
                  <a:cubicBezTo>
                    <a:pt x="65" y="12"/>
                    <a:pt x="65" y="12"/>
                    <a:pt x="65" y="12"/>
                  </a:cubicBezTo>
                  <a:cubicBezTo>
                    <a:pt x="65" y="6"/>
                    <a:pt x="59" y="0"/>
                    <a:pt x="52" y="0"/>
                  </a:cubicBezTo>
                  <a:cubicBezTo>
                    <a:pt x="46" y="0"/>
                    <a:pt x="40" y="6"/>
                    <a:pt x="40" y="12"/>
                  </a:cubicBezTo>
                  <a:cubicBezTo>
                    <a:pt x="40" y="22"/>
                    <a:pt x="40" y="22"/>
                    <a:pt x="40" y="22"/>
                  </a:cubicBezTo>
                  <a:cubicBezTo>
                    <a:pt x="26" y="22"/>
                    <a:pt x="26" y="22"/>
                    <a:pt x="26" y="22"/>
                  </a:cubicBezTo>
                  <a:cubicBezTo>
                    <a:pt x="12" y="22"/>
                    <a:pt x="0" y="33"/>
                    <a:pt x="0" y="47"/>
                  </a:cubicBezTo>
                  <a:cubicBezTo>
                    <a:pt x="0" y="262"/>
                    <a:pt x="0" y="262"/>
                    <a:pt x="0" y="262"/>
                  </a:cubicBezTo>
                  <a:cubicBezTo>
                    <a:pt x="0" y="277"/>
                    <a:pt x="12" y="288"/>
                    <a:pt x="26" y="288"/>
                  </a:cubicBezTo>
                  <a:cubicBezTo>
                    <a:pt x="211" y="288"/>
                    <a:pt x="211" y="288"/>
                    <a:pt x="211" y="288"/>
                  </a:cubicBezTo>
                  <a:cubicBezTo>
                    <a:pt x="225" y="288"/>
                    <a:pt x="236" y="277"/>
                    <a:pt x="236" y="262"/>
                  </a:cubicBezTo>
                  <a:cubicBezTo>
                    <a:pt x="236" y="47"/>
                    <a:pt x="236" y="47"/>
                    <a:pt x="236" y="47"/>
                  </a:cubicBezTo>
                  <a:cubicBezTo>
                    <a:pt x="236" y="33"/>
                    <a:pt x="225" y="22"/>
                    <a:pt x="211" y="22"/>
                  </a:cubicBezTo>
                  <a:close/>
                  <a:moveTo>
                    <a:pt x="211" y="260"/>
                  </a:moveTo>
                  <a:cubicBezTo>
                    <a:pt x="26" y="260"/>
                    <a:pt x="26" y="260"/>
                    <a:pt x="26" y="260"/>
                  </a:cubicBezTo>
                  <a:cubicBezTo>
                    <a:pt x="26" y="49"/>
                    <a:pt x="26" y="49"/>
                    <a:pt x="26" y="49"/>
                  </a:cubicBezTo>
                  <a:cubicBezTo>
                    <a:pt x="40" y="49"/>
                    <a:pt x="40" y="49"/>
                    <a:pt x="40" y="49"/>
                  </a:cubicBezTo>
                  <a:cubicBezTo>
                    <a:pt x="40" y="58"/>
                    <a:pt x="40" y="58"/>
                    <a:pt x="40" y="58"/>
                  </a:cubicBezTo>
                  <a:cubicBezTo>
                    <a:pt x="40" y="65"/>
                    <a:pt x="46" y="70"/>
                    <a:pt x="52" y="70"/>
                  </a:cubicBezTo>
                  <a:cubicBezTo>
                    <a:pt x="59" y="70"/>
                    <a:pt x="65" y="65"/>
                    <a:pt x="65" y="58"/>
                  </a:cubicBezTo>
                  <a:cubicBezTo>
                    <a:pt x="65" y="49"/>
                    <a:pt x="65" y="49"/>
                    <a:pt x="65" y="49"/>
                  </a:cubicBezTo>
                  <a:cubicBezTo>
                    <a:pt x="106" y="49"/>
                    <a:pt x="106" y="49"/>
                    <a:pt x="106" y="49"/>
                  </a:cubicBezTo>
                  <a:cubicBezTo>
                    <a:pt x="106" y="58"/>
                    <a:pt x="106" y="58"/>
                    <a:pt x="106" y="58"/>
                  </a:cubicBezTo>
                  <a:cubicBezTo>
                    <a:pt x="106" y="65"/>
                    <a:pt x="111" y="70"/>
                    <a:pt x="118" y="70"/>
                  </a:cubicBezTo>
                  <a:cubicBezTo>
                    <a:pt x="125" y="70"/>
                    <a:pt x="130" y="65"/>
                    <a:pt x="130" y="58"/>
                  </a:cubicBezTo>
                  <a:cubicBezTo>
                    <a:pt x="130" y="49"/>
                    <a:pt x="130" y="49"/>
                    <a:pt x="130" y="49"/>
                  </a:cubicBezTo>
                  <a:cubicBezTo>
                    <a:pt x="172" y="49"/>
                    <a:pt x="172" y="49"/>
                    <a:pt x="172" y="49"/>
                  </a:cubicBezTo>
                  <a:cubicBezTo>
                    <a:pt x="172" y="58"/>
                    <a:pt x="172" y="58"/>
                    <a:pt x="172" y="58"/>
                  </a:cubicBezTo>
                  <a:cubicBezTo>
                    <a:pt x="172" y="65"/>
                    <a:pt x="177" y="70"/>
                    <a:pt x="184" y="70"/>
                  </a:cubicBezTo>
                  <a:cubicBezTo>
                    <a:pt x="191" y="70"/>
                    <a:pt x="196" y="65"/>
                    <a:pt x="196" y="58"/>
                  </a:cubicBezTo>
                  <a:cubicBezTo>
                    <a:pt x="196" y="49"/>
                    <a:pt x="196" y="49"/>
                    <a:pt x="196" y="49"/>
                  </a:cubicBezTo>
                  <a:cubicBezTo>
                    <a:pt x="211" y="49"/>
                    <a:pt x="211" y="49"/>
                    <a:pt x="211" y="49"/>
                  </a:cubicBezTo>
                  <a:lnTo>
                    <a:pt x="211" y="260"/>
                  </a:lnTo>
                  <a:close/>
                </a:path>
              </a:pathLst>
            </a:cu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endParaRPr lang="zh-CN" altLang="en-US">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18" name="KSO_Shape"/>
          <p:cNvSpPr/>
          <p:nvPr/>
        </p:nvSpPr>
        <p:spPr>
          <a:xfrm>
            <a:off x="3395055" y="2113400"/>
            <a:ext cx="390162" cy="392988"/>
          </a:xfrm>
          <a:custGeom>
            <a:avLst/>
            <a:gdLst>
              <a:gd name="connsiteX0" fmla="*/ 876522 w 1879600"/>
              <a:gd name="connsiteY0" fmla="*/ 1026915 h 1901723"/>
              <a:gd name="connsiteX1" fmla="*/ 1879600 w 1879600"/>
              <a:gd name="connsiteY1" fmla="*/ 1035310 h 1901723"/>
              <a:gd name="connsiteX2" fmla="*/ 1879600 w 1879600"/>
              <a:gd name="connsiteY2" fmla="*/ 1901723 h 1901723"/>
              <a:gd name="connsiteX3" fmla="*/ 876522 w 1879600"/>
              <a:gd name="connsiteY3" fmla="*/ 1775813 h 1901723"/>
              <a:gd name="connsiteX4" fmla="*/ 0 w 1879600"/>
              <a:gd name="connsiteY4" fmla="*/ 1014080 h 1901723"/>
              <a:gd name="connsiteX5" fmla="*/ 717549 w 1879600"/>
              <a:gd name="connsiteY5" fmla="*/ 1026818 h 1901723"/>
              <a:gd name="connsiteX6" fmla="*/ 717549 w 1879600"/>
              <a:gd name="connsiteY6" fmla="*/ 1753167 h 1901723"/>
              <a:gd name="connsiteX7" fmla="*/ 0 w 1879600"/>
              <a:gd name="connsiteY7" fmla="*/ 1642117 h 1901723"/>
              <a:gd name="connsiteX8" fmla="*/ 717549 w 1879600"/>
              <a:gd name="connsiteY8" fmla="*/ 159389 h 1901723"/>
              <a:gd name="connsiteX9" fmla="*/ 717549 w 1879600"/>
              <a:gd name="connsiteY9" fmla="*/ 883871 h 1901723"/>
              <a:gd name="connsiteX10" fmla="*/ 0 w 1879600"/>
              <a:gd name="connsiteY10" fmla="*/ 908194 h 1901723"/>
              <a:gd name="connsiteX11" fmla="*/ 0 w 1879600"/>
              <a:gd name="connsiteY11" fmla="*/ 256684 h 1901723"/>
              <a:gd name="connsiteX12" fmla="*/ 1879600 w 1879600"/>
              <a:gd name="connsiteY12" fmla="*/ 0 h 1901723"/>
              <a:gd name="connsiteX13" fmla="*/ 1879600 w 1879600"/>
              <a:gd name="connsiteY13" fmla="*/ 872112 h 1901723"/>
              <a:gd name="connsiteX14" fmla="*/ 879497 w 1879600"/>
              <a:gd name="connsiteY14" fmla="*/ 880660 h 1901723"/>
              <a:gd name="connsiteX15" fmla="*/ 876522 w 1879600"/>
              <a:gd name="connsiteY15" fmla="*/ 626314 h 1901723"/>
              <a:gd name="connsiteX16" fmla="*/ 876522 w 1879600"/>
              <a:gd name="connsiteY16" fmla="*/ 144511 h 190172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879600" h="1901723">
                <a:moveTo>
                  <a:pt x="876522" y="1026915"/>
                </a:moveTo>
                <a:lnTo>
                  <a:pt x="1879600" y="1035310"/>
                </a:lnTo>
                <a:lnTo>
                  <a:pt x="1879600" y="1901723"/>
                </a:lnTo>
                <a:lnTo>
                  <a:pt x="876522" y="1775813"/>
                </a:lnTo>
                <a:close/>
                <a:moveTo>
                  <a:pt x="0" y="1014080"/>
                </a:moveTo>
                <a:lnTo>
                  <a:pt x="717549" y="1026818"/>
                </a:lnTo>
                <a:lnTo>
                  <a:pt x="717549" y="1753167"/>
                </a:lnTo>
                <a:lnTo>
                  <a:pt x="0" y="1642117"/>
                </a:lnTo>
                <a:close/>
                <a:moveTo>
                  <a:pt x="717549" y="159389"/>
                </a:moveTo>
                <a:lnTo>
                  <a:pt x="717549" y="883871"/>
                </a:lnTo>
                <a:lnTo>
                  <a:pt x="0" y="908194"/>
                </a:lnTo>
                <a:lnTo>
                  <a:pt x="0" y="256684"/>
                </a:lnTo>
                <a:close/>
                <a:moveTo>
                  <a:pt x="1879600" y="0"/>
                </a:moveTo>
                <a:lnTo>
                  <a:pt x="1879600" y="872112"/>
                </a:lnTo>
                <a:lnTo>
                  <a:pt x="879497" y="880660"/>
                </a:lnTo>
                <a:lnTo>
                  <a:pt x="876522" y="626314"/>
                </a:lnTo>
                <a:lnTo>
                  <a:pt x="876522" y="144511"/>
                </a:lnTo>
                <a:close/>
              </a:path>
            </a:pathLst>
          </a:custGeom>
          <a:solidFill>
            <a:schemeClr val="bg1"/>
          </a:solidFill>
          <a:ln w="12700">
            <a:noFill/>
          </a:ln>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anchor="ctr"/>
          <a:lstStyle>
            <a:defPPr>
              <a:defRPr lang="zh-CN">
                <a:solidFill>
                  <a:schemeClr val="lt1"/>
                </a:solidFill>
              </a:defRPr>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defRPr/>
            </a:pPr>
            <a:endParaRPr lang="zh-CN" altLang="en-US" sz="1200">
              <a:solidFill>
                <a:schemeClr val="tx1"/>
              </a:solidFill>
              <a:latin typeface="微软雅黑" panose="020B0503020204020204" pitchFamily="34" charset="-122"/>
              <a:ea typeface="微软雅黑" panose="020B0503020204020204" pitchFamily="34" charset="-122"/>
              <a:sym typeface="Arial" panose="020B0604020202020204" pitchFamily="34" charset="0"/>
            </a:endParaRPr>
          </a:p>
        </p:txBody>
      </p:sp>
      <p:sp>
        <p:nvSpPr>
          <p:cNvPr id="19" name="Freeform 181"/>
          <p:cNvSpPr>
            <a:spLocks noEditPoints="1"/>
          </p:cNvSpPr>
          <p:nvPr/>
        </p:nvSpPr>
        <p:spPr bwMode="auto">
          <a:xfrm>
            <a:off x="6693802" y="2133447"/>
            <a:ext cx="393488" cy="384749"/>
          </a:xfrm>
          <a:custGeom>
            <a:avLst/>
            <a:gdLst>
              <a:gd name="T0" fmla="*/ 31 w 99"/>
              <a:gd name="T1" fmla="*/ 1 h 97"/>
              <a:gd name="T2" fmla="*/ 50 w 99"/>
              <a:gd name="T3" fmla="*/ 21 h 97"/>
              <a:gd name="T4" fmla="*/ 50 w 99"/>
              <a:gd name="T5" fmla="*/ 23 h 97"/>
              <a:gd name="T6" fmla="*/ 44 w 99"/>
              <a:gd name="T7" fmla="*/ 37 h 97"/>
              <a:gd name="T8" fmla="*/ 37 w 99"/>
              <a:gd name="T9" fmla="*/ 30 h 97"/>
              <a:gd name="T10" fmla="*/ 34 w 99"/>
              <a:gd name="T11" fmla="*/ 20 h 97"/>
              <a:gd name="T12" fmla="*/ 24 w 99"/>
              <a:gd name="T13" fmla="*/ 16 h 97"/>
              <a:gd name="T14" fmla="*/ 17 w 99"/>
              <a:gd name="T15" fmla="*/ 9 h 97"/>
              <a:gd name="T16" fmla="*/ 31 w 99"/>
              <a:gd name="T17" fmla="*/ 1 h 97"/>
              <a:gd name="T18" fmla="*/ 23 w 99"/>
              <a:gd name="T19" fmla="*/ 21 h 97"/>
              <a:gd name="T20" fmla="*/ 24 w 99"/>
              <a:gd name="T21" fmla="*/ 30 h 97"/>
              <a:gd name="T22" fmla="*/ 33 w 99"/>
              <a:gd name="T23" fmla="*/ 31 h 97"/>
              <a:gd name="T24" fmla="*/ 32 w 99"/>
              <a:gd name="T25" fmla="*/ 22 h 97"/>
              <a:gd name="T26" fmla="*/ 23 w 99"/>
              <a:gd name="T27" fmla="*/ 21 h 97"/>
              <a:gd name="T28" fmla="*/ 2 w 99"/>
              <a:gd name="T29" fmla="*/ 35 h 97"/>
              <a:gd name="T30" fmla="*/ 0 w 99"/>
              <a:gd name="T31" fmla="*/ 40 h 97"/>
              <a:gd name="T32" fmla="*/ 48 w 99"/>
              <a:gd name="T33" fmla="*/ 88 h 97"/>
              <a:gd name="T34" fmla="*/ 89 w 99"/>
              <a:gd name="T35" fmla="*/ 47 h 97"/>
              <a:gd name="T36" fmla="*/ 42 w 99"/>
              <a:gd name="T37" fmla="*/ 0 h 97"/>
              <a:gd name="T38" fmla="*/ 37 w 99"/>
              <a:gd name="T39" fmla="*/ 1 h 97"/>
              <a:gd name="T40" fmla="*/ 53 w 99"/>
              <a:gd name="T41" fmla="*/ 18 h 97"/>
              <a:gd name="T42" fmla="*/ 54 w 99"/>
              <a:gd name="T43" fmla="*/ 19 h 97"/>
              <a:gd name="T44" fmla="*/ 54 w 99"/>
              <a:gd name="T45" fmla="*/ 20 h 97"/>
              <a:gd name="T46" fmla="*/ 54 w 99"/>
              <a:gd name="T47" fmla="*/ 24 h 97"/>
              <a:gd name="T48" fmla="*/ 44 w 99"/>
              <a:gd name="T49" fmla="*/ 44 h 97"/>
              <a:gd name="T50" fmla="*/ 25 w 99"/>
              <a:gd name="T51" fmla="*/ 53 h 97"/>
              <a:gd name="T52" fmla="*/ 21 w 99"/>
              <a:gd name="T53" fmla="*/ 53 h 97"/>
              <a:gd name="T54" fmla="*/ 20 w 99"/>
              <a:gd name="T55" fmla="*/ 53 h 97"/>
              <a:gd name="T56" fmla="*/ 19 w 99"/>
              <a:gd name="T57" fmla="*/ 52 h 97"/>
              <a:gd name="T58" fmla="*/ 2 w 99"/>
              <a:gd name="T59" fmla="*/ 35 h 97"/>
              <a:gd name="T60" fmla="*/ 12 w 99"/>
              <a:gd name="T61" fmla="*/ 14 h 97"/>
              <a:gd name="T62" fmla="*/ 3 w 99"/>
              <a:gd name="T63" fmla="*/ 28 h 97"/>
              <a:gd name="T64" fmla="*/ 23 w 99"/>
              <a:gd name="T65" fmla="*/ 48 h 97"/>
              <a:gd name="T66" fmla="*/ 24 w 99"/>
              <a:gd name="T67" fmla="*/ 48 h 97"/>
              <a:gd name="T68" fmla="*/ 39 w 99"/>
              <a:gd name="T69" fmla="*/ 42 h 97"/>
              <a:gd name="T70" fmla="*/ 32 w 99"/>
              <a:gd name="T71" fmla="*/ 35 h 97"/>
              <a:gd name="T72" fmla="*/ 22 w 99"/>
              <a:gd name="T73" fmla="*/ 31 h 97"/>
              <a:gd name="T74" fmla="*/ 18 w 99"/>
              <a:gd name="T75" fmla="*/ 21 h 97"/>
              <a:gd name="T76" fmla="*/ 12 w 99"/>
              <a:gd name="T77" fmla="*/ 14 h 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99" h="97">
                <a:moveTo>
                  <a:pt x="31" y="1"/>
                </a:moveTo>
                <a:cubicBezTo>
                  <a:pt x="50" y="21"/>
                  <a:pt x="50" y="21"/>
                  <a:pt x="50" y="21"/>
                </a:cubicBezTo>
                <a:cubicBezTo>
                  <a:pt x="50" y="21"/>
                  <a:pt x="50" y="22"/>
                  <a:pt x="50" y="23"/>
                </a:cubicBezTo>
                <a:cubicBezTo>
                  <a:pt x="50" y="28"/>
                  <a:pt x="48" y="33"/>
                  <a:pt x="44" y="37"/>
                </a:cubicBezTo>
                <a:cubicBezTo>
                  <a:pt x="37" y="30"/>
                  <a:pt x="37" y="30"/>
                  <a:pt x="37" y="30"/>
                </a:cubicBezTo>
                <a:cubicBezTo>
                  <a:pt x="38" y="27"/>
                  <a:pt x="36" y="23"/>
                  <a:pt x="34" y="20"/>
                </a:cubicBezTo>
                <a:cubicBezTo>
                  <a:pt x="31" y="17"/>
                  <a:pt x="27" y="16"/>
                  <a:pt x="24" y="16"/>
                </a:cubicBezTo>
                <a:cubicBezTo>
                  <a:pt x="17" y="9"/>
                  <a:pt x="17" y="9"/>
                  <a:pt x="17" y="9"/>
                </a:cubicBezTo>
                <a:cubicBezTo>
                  <a:pt x="21" y="6"/>
                  <a:pt x="25" y="3"/>
                  <a:pt x="31" y="1"/>
                </a:cubicBezTo>
                <a:close/>
                <a:moveTo>
                  <a:pt x="23" y="21"/>
                </a:moveTo>
                <a:cubicBezTo>
                  <a:pt x="21" y="23"/>
                  <a:pt x="21" y="27"/>
                  <a:pt x="24" y="30"/>
                </a:cubicBezTo>
                <a:cubicBezTo>
                  <a:pt x="27" y="32"/>
                  <a:pt x="31" y="33"/>
                  <a:pt x="33" y="31"/>
                </a:cubicBezTo>
                <a:cubicBezTo>
                  <a:pt x="35" y="29"/>
                  <a:pt x="34" y="25"/>
                  <a:pt x="32" y="22"/>
                </a:cubicBezTo>
                <a:cubicBezTo>
                  <a:pt x="29" y="19"/>
                  <a:pt x="25" y="18"/>
                  <a:pt x="23" y="21"/>
                </a:cubicBezTo>
                <a:close/>
                <a:moveTo>
                  <a:pt x="2" y="35"/>
                </a:moveTo>
                <a:cubicBezTo>
                  <a:pt x="1" y="36"/>
                  <a:pt x="1" y="38"/>
                  <a:pt x="0" y="40"/>
                </a:cubicBezTo>
                <a:cubicBezTo>
                  <a:pt x="48" y="88"/>
                  <a:pt x="48" y="88"/>
                  <a:pt x="48" y="88"/>
                </a:cubicBezTo>
                <a:cubicBezTo>
                  <a:pt x="70" y="97"/>
                  <a:pt x="99" y="72"/>
                  <a:pt x="89" y="47"/>
                </a:cubicBezTo>
                <a:cubicBezTo>
                  <a:pt x="42" y="0"/>
                  <a:pt x="42" y="0"/>
                  <a:pt x="42" y="0"/>
                </a:cubicBezTo>
                <a:cubicBezTo>
                  <a:pt x="40" y="0"/>
                  <a:pt x="38" y="0"/>
                  <a:pt x="37" y="1"/>
                </a:cubicBezTo>
                <a:cubicBezTo>
                  <a:pt x="53" y="18"/>
                  <a:pt x="53" y="18"/>
                  <a:pt x="53" y="18"/>
                </a:cubicBezTo>
                <a:cubicBezTo>
                  <a:pt x="54" y="19"/>
                  <a:pt x="54" y="19"/>
                  <a:pt x="54" y="19"/>
                </a:cubicBezTo>
                <a:cubicBezTo>
                  <a:pt x="54" y="20"/>
                  <a:pt x="54" y="20"/>
                  <a:pt x="54" y="20"/>
                </a:cubicBezTo>
                <a:cubicBezTo>
                  <a:pt x="54" y="21"/>
                  <a:pt x="54" y="22"/>
                  <a:pt x="54" y="24"/>
                </a:cubicBezTo>
                <a:cubicBezTo>
                  <a:pt x="54" y="31"/>
                  <a:pt x="50" y="38"/>
                  <a:pt x="44" y="44"/>
                </a:cubicBezTo>
                <a:cubicBezTo>
                  <a:pt x="39" y="49"/>
                  <a:pt x="32" y="52"/>
                  <a:pt x="25" y="53"/>
                </a:cubicBezTo>
                <a:cubicBezTo>
                  <a:pt x="24" y="53"/>
                  <a:pt x="22" y="53"/>
                  <a:pt x="21" y="53"/>
                </a:cubicBezTo>
                <a:cubicBezTo>
                  <a:pt x="20" y="53"/>
                  <a:pt x="20" y="53"/>
                  <a:pt x="20" y="53"/>
                </a:cubicBezTo>
                <a:cubicBezTo>
                  <a:pt x="19" y="52"/>
                  <a:pt x="19" y="52"/>
                  <a:pt x="19" y="52"/>
                </a:cubicBezTo>
                <a:cubicBezTo>
                  <a:pt x="2" y="35"/>
                  <a:pt x="2" y="35"/>
                  <a:pt x="2" y="35"/>
                </a:cubicBezTo>
                <a:close/>
                <a:moveTo>
                  <a:pt x="12" y="14"/>
                </a:moveTo>
                <a:cubicBezTo>
                  <a:pt x="8" y="18"/>
                  <a:pt x="5" y="23"/>
                  <a:pt x="3" y="28"/>
                </a:cubicBezTo>
                <a:cubicBezTo>
                  <a:pt x="23" y="48"/>
                  <a:pt x="23" y="48"/>
                  <a:pt x="23" y="48"/>
                </a:cubicBezTo>
                <a:cubicBezTo>
                  <a:pt x="23" y="48"/>
                  <a:pt x="24" y="48"/>
                  <a:pt x="24" y="48"/>
                </a:cubicBezTo>
                <a:cubicBezTo>
                  <a:pt x="29" y="48"/>
                  <a:pt x="35" y="46"/>
                  <a:pt x="39" y="42"/>
                </a:cubicBezTo>
                <a:cubicBezTo>
                  <a:pt x="32" y="35"/>
                  <a:pt x="32" y="35"/>
                  <a:pt x="32" y="35"/>
                </a:cubicBezTo>
                <a:cubicBezTo>
                  <a:pt x="29" y="36"/>
                  <a:pt x="25" y="34"/>
                  <a:pt x="22" y="31"/>
                </a:cubicBezTo>
                <a:cubicBezTo>
                  <a:pt x="19" y="28"/>
                  <a:pt x="18" y="24"/>
                  <a:pt x="18" y="21"/>
                </a:cubicBezTo>
                <a:lnTo>
                  <a:pt x="12" y="14"/>
                </a:lnTo>
                <a:close/>
              </a:path>
            </a:pathLst>
          </a:custGeom>
          <a:solidFill>
            <a:schemeClr val="bg1"/>
          </a:solidFill>
          <a:ln>
            <a:noFill/>
          </a:ln>
        </p:spPr>
        <p:txBody>
          <a:bodyPr lIns="59178" tIns="29589" rIns="59178" bIns="29589"/>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200">
              <a:latin typeface="微软雅黑" panose="020B0503020204020204" pitchFamily="34" charset="-122"/>
              <a:ea typeface="微软雅黑" panose="020B0503020204020204" pitchFamily="34" charset="-122"/>
              <a:sym typeface="Arial" panose="020B0604020202020204" pitchFamily="34" charset="0"/>
            </a:endParaRPr>
          </a:p>
        </p:txBody>
      </p:sp>
      <p:grpSp>
        <p:nvGrpSpPr>
          <p:cNvPr id="20" name="组合 19"/>
          <p:cNvGrpSpPr/>
          <p:nvPr/>
        </p:nvGrpSpPr>
        <p:grpSpPr>
          <a:xfrm>
            <a:off x="5022663" y="2094279"/>
            <a:ext cx="422506" cy="423075"/>
            <a:chOff x="4482289" y="2286454"/>
            <a:chExt cx="366706" cy="368863"/>
          </a:xfrm>
        </p:grpSpPr>
        <p:sp>
          <p:nvSpPr>
            <p:cNvPr id="21" name="Freeform 48"/>
            <p:cNvSpPr/>
            <p:nvPr/>
          </p:nvSpPr>
          <p:spPr bwMode="auto">
            <a:xfrm>
              <a:off x="4482289" y="2286454"/>
              <a:ext cx="366706" cy="368863"/>
            </a:xfrm>
            <a:custGeom>
              <a:avLst/>
              <a:gdLst>
                <a:gd name="T0" fmla="*/ 104 w 120"/>
                <a:gd name="T1" fmla="*/ 67 h 120"/>
                <a:gd name="T2" fmla="*/ 120 w 120"/>
                <a:gd name="T3" fmla="*/ 76 h 120"/>
                <a:gd name="T4" fmla="*/ 114 w 120"/>
                <a:gd name="T5" fmla="*/ 91 h 120"/>
                <a:gd name="T6" fmla="*/ 96 w 120"/>
                <a:gd name="T7" fmla="*/ 86 h 120"/>
                <a:gd name="T8" fmla="*/ 86 w 120"/>
                <a:gd name="T9" fmla="*/ 96 h 120"/>
                <a:gd name="T10" fmla="*/ 91 w 120"/>
                <a:gd name="T11" fmla="*/ 114 h 120"/>
                <a:gd name="T12" fmla="*/ 76 w 120"/>
                <a:gd name="T13" fmla="*/ 120 h 120"/>
                <a:gd name="T14" fmla="*/ 66 w 120"/>
                <a:gd name="T15" fmla="*/ 104 h 120"/>
                <a:gd name="T16" fmla="*/ 60 w 120"/>
                <a:gd name="T17" fmla="*/ 104 h 120"/>
                <a:gd name="T18" fmla="*/ 53 w 120"/>
                <a:gd name="T19" fmla="*/ 104 h 120"/>
                <a:gd name="T20" fmla="*/ 53 w 120"/>
                <a:gd name="T21" fmla="*/ 104 h 120"/>
                <a:gd name="T22" fmla="*/ 44 w 120"/>
                <a:gd name="T23" fmla="*/ 120 h 120"/>
                <a:gd name="T24" fmla="*/ 29 w 120"/>
                <a:gd name="T25" fmla="*/ 114 h 120"/>
                <a:gd name="T26" fmla="*/ 34 w 120"/>
                <a:gd name="T27" fmla="*/ 95 h 120"/>
                <a:gd name="T28" fmla="*/ 24 w 120"/>
                <a:gd name="T29" fmla="*/ 86 h 120"/>
                <a:gd name="T30" fmla="*/ 6 w 120"/>
                <a:gd name="T31" fmla="*/ 91 h 120"/>
                <a:gd name="T32" fmla="*/ 0 w 120"/>
                <a:gd name="T33" fmla="*/ 76 h 120"/>
                <a:gd name="T34" fmla="*/ 16 w 120"/>
                <a:gd name="T35" fmla="*/ 66 h 120"/>
                <a:gd name="T36" fmla="*/ 16 w 120"/>
                <a:gd name="T37" fmla="*/ 60 h 120"/>
                <a:gd name="T38" fmla="*/ 16 w 120"/>
                <a:gd name="T39" fmla="*/ 53 h 120"/>
                <a:gd name="T40" fmla="*/ 16 w 120"/>
                <a:gd name="T41" fmla="*/ 53 h 120"/>
                <a:gd name="T42" fmla="*/ 0 w 120"/>
                <a:gd name="T43" fmla="*/ 43 h 120"/>
                <a:gd name="T44" fmla="*/ 6 w 120"/>
                <a:gd name="T45" fmla="*/ 29 h 120"/>
                <a:gd name="T46" fmla="*/ 24 w 120"/>
                <a:gd name="T47" fmla="*/ 34 h 120"/>
                <a:gd name="T48" fmla="*/ 34 w 120"/>
                <a:gd name="T49" fmla="*/ 24 h 120"/>
                <a:gd name="T50" fmla="*/ 29 w 120"/>
                <a:gd name="T51" fmla="*/ 6 h 120"/>
                <a:gd name="T52" fmla="*/ 44 w 120"/>
                <a:gd name="T53" fmla="*/ 0 h 120"/>
                <a:gd name="T54" fmla="*/ 54 w 120"/>
                <a:gd name="T55" fmla="*/ 16 h 120"/>
                <a:gd name="T56" fmla="*/ 60 w 120"/>
                <a:gd name="T57" fmla="*/ 16 h 120"/>
                <a:gd name="T58" fmla="*/ 67 w 120"/>
                <a:gd name="T59" fmla="*/ 16 h 120"/>
                <a:gd name="T60" fmla="*/ 77 w 120"/>
                <a:gd name="T61" fmla="*/ 0 h 120"/>
                <a:gd name="T62" fmla="*/ 91 w 120"/>
                <a:gd name="T63" fmla="*/ 6 h 120"/>
                <a:gd name="T64" fmla="*/ 87 w 120"/>
                <a:gd name="T65" fmla="*/ 24 h 120"/>
                <a:gd name="T66" fmla="*/ 96 w 120"/>
                <a:gd name="T67" fmla="*/ 34 h 120"/>
                <a:gd name="T68" fmla="*/ 114 w 120"/>
                <a:gd name="T69" fmla="*/ 29 h 120"/>
                <a:gd name="T70" fmla="*/ 120 w 120"/>
                <a:gd name="T71" fmla="*/ 44 h 120"/>
                <a:gd name="T72" fmla="*/ 104 w 120"/>
                <a:gd name="T73" fmla="*/ 54 h 120"/>
                <a:gd name="T74" fmla="*/ 104 w 120"/>
                <a:gd name="T75" fmla="*/ 60 h 120"/>
                <a:gd name="T76" fmla="*/ 104 w 120"/>
                <a:gd name="T77" fmla="*/ 67 h 12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Lst>
              <a:rect l="0" t="0" r="r" b="b"/>
              <a:pathLst>
                <a:path w="120" h="120">
                  <a:moveTo>
                    <a:pt x="104" y="67"/>
                  </a:moveTo>
                  <a:cubicBezTo>
                    <a:pt x="120" y="76"/>
                    <a:pt x="120" y="76"/>
                    <a:pt x="120" y="76"/>
                  </a:cubicBezTo>
                  <a:cubicBezTo>
                    <a:pt x="114" y="91"/>
                    <a:pt x="114" y="91"/>
                    <a:pt x="114" y="91"/>
                  </a:cubicBezTo>
                  <a:cubicBezTo>
                    <a:pt x="96" y="86"/>
                    <a:pt x="96" y="86"/>
                    <a:pt x="96" y="86"/>
                  </a:cubicBezTo>
                  <a:cubicBezTo>
                    <a:pt x="93" y="90"/>
                    <a:pt x="90" y="93"/>
                    <a:pt x="86" y="96"/>
                  </a:cubicBezTo>
                  <a:cubicBezTo>
                    <a:pt x="91" y="114"/>
                    <a:pt x="91" y="114"/>
                    <a:pt x="91" y="114"/>
                  </a:cubicBezTo>
                  <a:cubicBezTo>
                    <a:pt x="76" y="120"/>
                    <a:pt x="76" y="120"/>
                    <a:pt x="76" y="120"/>
                  </a:cubicBezTo>
                  <a:cubicBezTo>
                    <a:pt x="66" y="104"/>
                    <a:pt x="66" y="104"/>
                    <a:pt x="66" y="104"/>
                  </a:cubicBezTo>
                  <a:cubicBezTo>
                    <a:pt x="64" y="104"/>
                    <a:pt x="62" y="104"/>
                    <a:pt x="60" y="104"/>
                  </a:cubicBezTo>
                  <a:cubicBezTo>
                    <a:pt x="58" y="104"/>
                    <a:pt x="56" y="104"/>
                    <a:pt x="53" y="104"/>
                  </a:cubicBezTo>
                  <a:cubicBezTo>
                    <a:pt x="53" y="104"/>
                    <a:pt x="53" y="104"/>
                    <a:pt x="53" y="104"/>
                  </a:cubicBezTo>
                  <a:cubicBezTo>
                    <a:pt x="44" y="120"/>
                    <a:pt x="44" y="120"/>
                    <a:pt x="44" y="120"/>
                  </a:cubicBezTo>
                  <a:cubicBezTo>
                    <a:pt x="29" y="114"/>
                    <a:pt x="29" y="114"/>
                    <a:pt x="29" y="114"/>
                  </a:cubicBezTo>
                  <a:cubicBezTo>
                    <a:pt x="34" y="95"/>
                    <a:pt x="34" y="95"/>
                    <a:pt x="34" y="95"/>
                  </a:cubicBezTo>
                  <a:cubicBezTo>
                    <a:pt x="30" y="93"/>
                    <a:pt x="27" y="89"/>
                    <a:pt x="24" y="86"/>
                  </a:cubicBezTo>
                  <a:cubicBezTo>
                    <a:pt x="6" y="91"/>
                    <a:pt x="6" y="91"/>
                    <a:pt x="6" y="91"/>
                  </a:cubicBezTo>
                  <a:cubicBezTo>
                    <a:pt x="0" y="76"/>
                    <a:pt x="0" y="76"/>
                    <a:pt x="0" y="76"/>
                  </a:cubicBezTo>
                  <a:cubicBezTo>
                    <a:pt x="16" y="66"/>
                    <a:pt x="16" y="66"/>
                    <a:pt x="16" y="66"/>
                  </a:cubicBezTo>
                  <a:cubicBezTo>
                    <a:pt x="16" y="64"/>
                    <a:pt x="16" y="62"/>
                    <a:pt x="16" y="60"/>
                  </a:cubicBezTo>
                  <a:cubicBezTo>
                    <a:pt x="16" y="57"/>
                    <a:pt x="16" y="55"/>
                    <a:pt x="16" y="53"/>
                  </a:cubicBezTo>
                  <a:cubicBezTo>
                    <a:pt x="16" y="53"/>
                    <a:pt x="16" y="53"/>
                    <a:pt x="16" y="53"/>
                  </a:cubicBezTo>
                  <a:cubicBezTo>
                    <a:pt x="0" y="43"/>
                    <a:pt x="0" y="43"/>
                    <a:pt x="0" y="43"/>
                  </a:cubicBezTo>
                  <a:cubicBezTo>
                    <a:pt x="6" y="29"/>
                    <a:pt x="6" y="29"/>
                    <a:pt x="6" y="29"/>
                  </a:cubicBezTo>
                  <a:cubicBezTo>
                    <a:pt x="24" y="34"/>
                    <a:pt x="24" y="34"/>
                    <a:pt x="24" y="34"/>
                  </a:cubicBezTo>
                  <a:cubicBezTo>
                    <a:pt x="27" y="30"/>
                    <a:pt x="30" y="27"/>
                    <a:pt x="34" y="24"/>
                  </a:cubicBezTo>
                  <a:cubicBezTo>
                    <a:pt x="29" y="6"/>
                    <a:pt x="29" y="6"/>
                    <a:pt x="29" y="6"/>
                  </a:cubicBezTo>
                  <a:cubicBezTo>
                    <a:pt x="44" y="0"/>
                    <a:pt x="44" y="0"/>
                    <a:pt x="44" y="0"/>
                  </a:cubicBezTo>
                  <a:cubicBezTo>
                    <a:pt x="54" y="16"/>
                    <a:pt x="54" y="16"/>
                    <a:pt x="54" y="16"/>
                  </a:cubicBezTo>
                  <a:cubicBezTo>
                    <a:pt x="56" y="16"/>
                    <a:pt x="58" y="16"/>
                    <a:pt x="60" y="16"/>
                  </a:cubicBezTo>
                  <a:cubicBezTo>
                    <a:pt x="62" y="16"/>
                    <a:pt x="65" y="16"/>
                    <a:pt x="67" y="16"/>
                  </a:cubicBezTo>
                  <a:cubicBezTo>
                    <a:pt x="77" y="0"/>
                    <a:pt x="77" y="0"/>
                    <a:pt x="77" y="0"/>
                  </a:cubicBezTo>
                  <a:cubicBezTo>
                    <a:pt x="91" y="6"/>
                    <a:pt x="91" y="6"/>
                    <a:pt x="91" y="6"/>
                  </a:cubicBezTo>
                  <a:cubicBezTo>
                    <a:pt x="87" y="24"/>
                    <a:pt x="87" y="24"/>
                    <a:pt x="87" y="24"/>
                  </a:cubicBezTo>
                  <a:cubicBezTo>
                    <a:pt x="90" y="27"/>
                    <a:pt x="93" y="30"/>
                    <a:pt x="96" y="34"/>
                  </a:cubicBezTo>
                  <a:cubicBezTo>
                    <a:pt x="114" y="29"/>
                    <a:pt x="114" y="29"/>
                    <a:pt x="114" y="29"/>
                  </a:cubicBezTo>
                  <a:cubicBezTo>
                    <a:pt x="120" y="44"/>
                    <a:pt x="120" y="44"/>
                    <a:pt x="120" y="44"/>
                  </a:cubicBezTo>
                  <a:cubicBezTo>
                    <a:pt x="104" y="54"/>
                    <a:pt x="104" y="54"/>
                    <a:pt x="104" y="54"/>
                  </a:cubicBezTo>
                  <a:cubicBezTo>
                    <a:pt x="104" y="56"/>
                    <a:pt x="104" y="58"/>
                    <a:pt x="104" y="60"/>
                  </a:cubicBezTo>
                  <a:cubicBezTo>
                    <a:pt x="104" y="62"/>
                    <a:pt x="104" y="64"/>
                    <a:pt x="104" y="67"/>
                  </a:cubicBezTo>
                  <a:close/>
                </a:path>
              </a:pathLst>
            </a:custGeom>
            <a:noFill/>
            <a:ln w="30163"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lIns="80296" tIns="40148" rIns="80296" bIns="40148"/>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200">
                <a:latin typeface="微软雅黑" panose="020B0503020204020204" pitchFamily="34" charset="-122"/>
                <a:ea typeface="微软雅黑" panose="020B0503020204020204" pitchFamily="34" charset="-122"/>
                <a:sym typeface="Arial" panose="020B0604020202020204" pitchFamily="34" charset="0"/>
              </a:endParaRPr>
            </a:p>
          </p:txBody>
        </p:sp>
        <p:sp>
          <p:nvSpPr>
            <p:cNvPr id="22" name="Freeform 49"/>
            <p:cNvSpPr/>
            <p:nvPr/>
          </p:nvSpPr>
          <p:spPr bwMode="auto">
            <a:xfrm>
              <a:off x="4598772" y="2402937"/>
              <a:ext cx="133740" cy="135897"/>
            </a:xfrm>
            <a:custGeom>
              <a:avLst/>
              <a:gdLst>
                <a:gd name="T0" fmla="*/ 8 w 44"/>
                <a:gd name="T1" fmla="*/ 36 h 44"/>
                <a:gd name="T2" fmla="*/ 36 w 44"/>
                <a:gd name="T3" fmla="*/ 36 h 44"/>
                <a:gd name="T4" fmla="*/ 36 w 44"/>
                <a:gd name="T5" fmla="*/ 8 h 44"/>
                <a:gd name="T6" fmla="*/ 8 w 44"/>
                <a:gd name="T7" fmla="*/ 8 h 44"/>
                <a:gd name="T8" fmla="*/ 8 w 44"/>
                <a:gd name="T9" fmla="*/ 36 h 44"/>
              </a:gdLst>
              <a:ahLst/>
              <a:cxnLst>
                <a:cxn ang="0">
                  <a:pos x="T0" y="T1"/>
                </a:cxn>
                <a:cxn ang="0">
                  <a:pos x="T2" y="T3"/>
                </a:cxn>
                <a:cxn ang="0">
                  <a:pos x="T4" y="T5"/>
                </a:cxn>
                <a:cxn ang="0">
                  <a:pos x="T6" y="T7"/>
                </a:cxn>
                <a:cxn ang="0">
                  <a:pos x="T8" y="T9"/>
                </a:cxn>
              </a:cxnLst>
              <a:rect l="0" t="0" r="r" b="b"/>
              <a:pathLst>
                <a:path w="44" h="44">
                  <a:moveTo>
                    <a:pt x="8" y="36"/>
                  </a:moveTo>
                  <a:cubicBezTo>
                    <a:pt x="16" y="44"/>
                    <a:pt x="28" y="44"/>
                    <a:pt x="36" y="36"/>
                  </a:cubicBezTo>
                  <a:cubicBezTo>
                    <a:pt x="44" y="28"/>
                    <a:pt x="44" y="16"/>
                    <a:pt x="36" y="8"/>
                  </a:cubicBezTo>
                  <a:cubicBezTo>
                    <a:pt x="28" y="0"/>
                    <a:pt x="16" y="0"/>
                    <a:pt x="8" y="8"/>
                  </a:cubicBezTo>
                  <a:cubicBezTo>
                    <a:pt x="0" y="16"/>
                    <a:pt x="0" y="28"/>
                    <a:pt x="8" y="36"/>
                  </a:cubicBezTo>
                  <a:close/>
                </a:path>
              </a:pathLst>
            </a:custGeom>
            <a:noFill/>
            <a:ln w="30163" cap="rnd">
              <a:solidFill>
                <a:schemeClr val="bg1"/>
              </a:solidFill>
              <a:prstDash val="solid"/>
              <a:round/>
            </a:ln>
            <a:extLst>
              <a:ext uri="{909E8E84-426E-40DD-AFC4-6F175D3DCCD1}">
                <a14:hiddenFill xmlns:a14="http://schemas.microsoft.com/office/drawing/2010/main">
                  <a:solidFill>
                    <a:srgbClr val="FFFFFF"/>
                  </a:solidFill>
                </a14:hiddenFill>
              </a:ext>
            </a:extLst>
          </p:spPr>
          <p:txBody>
            <a:bodyPr lIns="80296" tIns="40148" rIns="80296" bIns="40148"/>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defRPr/>
              </a:pPr>
              <a:endParaRPr lang="zh-CN" altLang="en-US" sz="1200">
                <a:latin typeface="微软雅黑" panose="020B0503020204020204" pitchFamily="34" charset="-122"/>
                <a:ea typeface="微软雅黑" panose="020B0503020204020204" pitchFamily="34" charset="-122"/>
                <a:sym typeface="Arial" panose="020B0604020202020204" pitchFamily="34" charset="0"/>
              </a:endParaRPr>
            </a:p>
          </p:txBody>
        </p:sp>
      </p:grpSp>
      <p:sp>
        <p:nvSpPr>
          <p:cNvPr id="23" name="TextBox 13"/>
          <p:cNvSpPr txBox="1"/>
          <p:nvPr/>
        </p:nvSpPr>
        <p:spPr>
          <a:xfrm>
            <a:off x="1085975" y="3035835"/>
            <a:ext cx="1726161" cy="184666"/>
          </a:xfrm>
          <a:prstGeom prst="rect">
            <a:avLst/>
          </a:prstGeom>
          <a:noFill/>
        </p:spPr>
        <p:txBody>
          <a:bodyPr wrap="square" lIns="0" tIns="0" rIns="0" bIns="0" rtlCol="0" anchor="t"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678">
              <a:spcBef>
                <a:spcPct val="20000"/>
              </a:spcBef>
              <a:defRPr/>
            </a:pPr>
            <a:r>
              <a:rPr lang="zh-CN" altLang="en-US" sz="1200" b="1" dirty="0">
                <a:latin typeface="微软雅黑" panose="020B0503020204020204" pitchFamily="34" charset="-122"/>
                <a:ea typeface="微软雅黑" panose="020B0503020204020204" pitchFamily="34" charset="-122"/>
                <a:sym typeface="Arial" panose="020B0604020202020204" pitchFamily="34" charset="0"/>
              </a:rPr>
              <a:t>点击输入标题</a:t>
            </a:r>
            <a:endParaRPr lang="en-US" sz="1200" b="1"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24" name="TextBox 13"/>
          <p:cNvSpPr txBox="1"/>
          <p:nvPr/>
        </p:nvSpPr>
        <p:spPr>
          <a:xfrm>
            <a:off x="1327740" y="3278489"/>
            <a:ext cx="1278874" cy="497643"/>
          </a:xfrm>
          <a:prstGeom prst="rect">
            <a:avLst/>
          </a:prstGeom>
          <a:noFill/>
        </p:spPr>
        <p:txBody>
          <a:bodyPr wrap="square" lIns="0" tIns="0" rIns="0" bIns="0" rtlCol="0" anchor="t"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672509">
              <a:spcBef>
                <a:spcPct val="20000"/>
              </a:spcBef>
              <a:defRPr/>
            </a:pPr>
            <a:r>
              <a:rPr lang="zh-CN" altLang="en-US" sz="800" dirty="0">
                <a:latin typeface="微软雅黑" panose="020B0503020204020204" pitchFamily="34" charset="-122"/>
                <a:ea typeface="微软雅黑" panose="020B0503020204020204" pitchFamily="34" charset="-122"/>
                <a:sym typeface="Arial" panose="020B0604020202020204" pitchFamily="34" charset="0"/>
              </a:rPr>
              <a:t>点击输入文字点击输入文字点击输入文字点击输入文字点击输入文字点击输入文字点击输入文字点击输入文字</a:t>
            </a:r>
          </a:p>
        </p:txBody>
      </p:sp>
      <p:sp>
        <p:nvSpPr>
          <p:cNvPr id="25" name="TextBox 13"/>
          <p:cNvSpPr txBox="1"/>
          <p:nvPr/>
        </p:nvSpPr>
        <p:spPr>
          <a:xfrm>
            <a:off x="2727055" y="3030266"/>
            <a:ext cx="1726161" cy="184666"/>
          </a:xfrm>
          <a:prstGeom prst="rect">
            <a:avLst/>
          </a:prstGeom>
          <a:noFill/>
        </p:spPr>
        <p:txBody>
          <a:bodyPr wrap="square" lIns="0" tIns="0" rIns="0" bIns="0" rtlCol="0" anchor="t"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678">
              <a:spcBef>
                <a:spcPct val="20000"/>
              </a:spcBef>
              <a:defRPr/>
            </a:pPr>
            <a:r>
              <a:rPr lang="zh-CN" altLang="en-US" sz="1200" b="1" dirty="0">
                <a:latin typeface="微软雅黑" panose="020B0503020204020204" pitchFamily="34" charset="-122"/>
                <a:ea typeface="微软雅黑" panose="020B0503020204020204" pitchFamily="34" charset="-122"/>
                <a:sym typeface="Arial" panose="020B0604020202020204" pitchFamily="34" charset="0"/>
              </a:rPr>
              <a:t>点击输入标题</a:t>
            </a:r>
            <a:endParaRPr lang="en-US" sz="1200" b="1"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26" name="TextBox 13"/>
          <p:cNvSpPr txBox="1"/>
          <p:nvPr/>
        </p:nvSpPr>
        <p:spPr>
          <a:xfrm>
            <a:off x="2943541" y="3278489"/>
            <a:ext cx="1309393" cy="497643"/>
          </a:xfrm>
          <a:prstGeom prst="rect">
            <a:avLst/>
          </a:prstGeom>
          <a:noFill/>
        </p:spPr>
        <p:txBody>
          <a:bodyPr wrap="square" lIns="0" tIns="0" rIns="0" bIns="0" rtlCol="0" anchor="t"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672509">
              <a:spcBef>
                <a:spcPct val="20000"/>
              </a:spcBef>
              <a:defRPr/>
            </a:pPr>
            <a:r>
              <a:rPr lang="zh-CN" altLang="en-US" sz="800" dirty="0">
                <a:latin typeface="微软雅黑" panose="020B0503020204020204" pitchFamily="34" charset="-122"/>
                <a:ea typeface="微软雅黑" panose="020B0503020204020204" pitchFamily="34" charset="-122"/>
                <a:sym typeface="Arial" panose="020B0604020202020204" pitchFamily="34" charset="0"/>
              </a:rPr>
              <a:t>点击输入文字点击输入文字点击输入文字点击输入文字点击输入文字点击输入文字点击输入文字点击输入文字</a:t>
            </a:r>
          </a:p>
        </p:txBody>
      </p:sp>
      <p:sp>
        <p:nvSpPr>
          <p:cNvPr id="27" name="TextBox 13"/>
          <p:cNvSpPr txBox="1"/>
          <p:nvPr/>
        </p:nvSpPr>
        <p:spPr>
          <a:xfrm>
            <a:off x="4392609" y="3037022"/>
            <a:ext cx="1726161" cy="184666"/>
          </a:xfrm>
          <a:prstGeom prst="rect">
            <a:avLst/>
          </a:prstGeom>
          <a:noFill/>
        </p:spPr>
        <p:txBody>
          <a:bodyPr wrap="square" lIns="0" tIns="0" rIns="0" bIns="0" rtlCol="0" anchor="t"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678">
              <a:spcBef>
                <a:spcPct val="20000"/>
              </a:spcBef>
              <a:defRPr/>
            </a:pPr>
            <a:r>
              <a:rPr lang="zh-CN" altLang="en-US" sz="1200" b="1" dirty="0">
                <a:latin typeface="微软雅黑" panose="020B0503020204020204" pitchFamily="34" charset="-122"/>
                <a:ea typeface="微软雅黑" panose="020B0503020204020204" pitchFamily="34" charset="-122"/>
                <a:sym typeface="Arial" panose="020B0604020202020204" pitchFamily="34" charset="0"/>
              </a:rPr>
              <a:t>点击输入标题</a:t>
            </a:r>
            <a:endParaRPr lang="en-US" sz="1200" b="1"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28" name="TextBox 13"/>
          <p:cNvSpPr txBox="1"/>
          <p:nvPr/>
        </p:nvSpPr>
        <p:spPr>
          <a:xfrm>
            <a:off x="4661548" y="3272149"/>
            <a:ext cx="1261751" cy="497643"/>
          </a:xfrm>
          <a:prstGeom prst="rect">
            <a:avLst/>
          </a:prstGeom>
          <a:noFill/>
        </p:spPr>
        <p:txBody>
          <a:bodyPr wrap="square" lIns="0" tIns="0" rIns="0" bIns="0" rtlCol="0" anchor="t"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672509">
              <a:spcBef>
                <a:spcPct val="20000"/>
              </a:spcBef>
              <a:defRPr/>
            </a:pPr>
            <a:r>
              <a:rPr lang="zh-CN" altLang="en-US" sz="800" dirty="0">
                <a:latin typeface="微软雅黑" panose="020B0503020204020204" pitchFamily="34" charset="-122"/>
                <a:ea typeface="微软雅黑" panose="020B0503020204020204" pitchFamily="34" charset="-122"/>
                <a:sym typeface="Arial" panose="020B0604020202020204" pitchFamily="34" charset="0"/>
              </a:rPr>
              <a:t>点击输入文字点击输入文字点击输入文字点击输入文字点击输入文字点击输入文字点击输入文字点击输入文字</a:t>
            </a:r>
          </a:p>
        </p:txBody>
      </p:sp>
      <p:sp>
        <p:nvSpPr>
          <p:cNvPr id="29" name="TextBox 13"/>
          <p:cNvSpPr txBox="1"/>
          <p:nvPr/>
        </p:nvSpPr>
        <p:spPr>
          <a:xfrm>
            <a:off x="6027465" y="3027555"/>
            <a:ext cx="1726161" cy="184666"/>
          </a:xfrm>
          <a:prstGeom prst="rect">
            <a:avLst/>
          </a:prstGeom>
          <a:noFill/>
        </p:spPr>
        <p:txBody>
          <a:bodyPr wrap="square" lIns="0" tIns="0" rIns="0" bIns="0" rtlCol="0" anchor="t"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defTabSz="896678">
              <a:spcBef>
                <a:spcPct val="20000"/>
              </a:spcBef>
              <a:defRPr/>
            </a:pPr>
            <a:r>
              <a:rPr lang="zh-CN" altLang="en-US" sz="1200" b="1" dirty="0">
                <a:latin typeface="微软雅黑" panose="020B0503020204020204" pitchFamily="34" charset="-122"/>
                <a:ea typeface="微软雅黑" panose="020B0503020204020204" pitchFamily="34" charset="-122"/>
                <a:sym typeface="Arial" panose="020B0604020202020204" pitchFamily="34" charset="0"/>
              </a:rPr>
              <a:t>点击输入标题</a:t>
            </a:r>
            <a:endParaRPr lang="en-US" sz="1200" b="1"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30" name="TextBox 13"/>
          <p:cNvSpPr txBox="1"/>
          <p:nvPr/>
        </p:nvSpPr>
        <p:spPr>
          <a:xfrm>
            <a:off x="6269312" y="3270639"/>
            <a:ext cx="1278713" cy="497643"/>
          </a:xfrm>
          <a:prstGeom prst="rect">
            <a:avLst/>
          </a:prstGeom>
          <a:noFill/>
        </p:spPr>
        <p:txBody>
          <a:bodyPr wrap="square" lIns="0" tIns="0" rIns="0" bIns="0" rtlCol="0" anchor="t" anchorCtr="0">
            <a:spAutoFit/>
          </a:bodyPr>
          <a:ls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r" defTabSz="672509">
              <a:spcBef>
                <a:spcPct val="20000"/>
              </a:spcBef>
              <a:defRPr/>
            </a:pPr>
            <a:r>
              <a:rPr lang="zh-CN" altLang="en-US" sz="800" dirty="0">
                <a:latin typeface="微软雅黑" panose="020B0503020204020204" pitchFamily="34" charset="-122"/>
                <a:ea typeface="微软雅黑" panose="020B0503020204020204" pitchFamily="34" charset="-122"/>
                <a:sym typeface="Arial" panose="020B0604020202020204" pitchFamily="34" charset="0"/>
              </a:rPr>
              <a:t>点击输入文字点击输入文字点击输入文字点击输入文字点击输入文字点击输入文字点击输入文字点击输入文字</a:t>
            </a:r>
          </a:p>
        </p:txBody>
      </p:sp>
      <p:sp>
        <p:nvSpPr>
          <p:cNvPr id="31" name="矩形: 剪去单角 30"/>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矩形: 剪去单角 31"/>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33"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关键技术与步骤</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3" presetClass="entr" presetSubtype="16"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Effect transition="in" filter="fade">
                                      <p:cBhvr>
                                        <p:cTn id="9" dur="500"/>
                                        <p:tgtEl>
                                          <p:spTgt spid="2"/>
                                        </p:tgtEl>
                                      </p:cBhvr>
                                    </p:animEffect>
                                  </p:childTnLst>
                                </p:cTn>
                              </p:par>
                              <p:par>
                                <p:cTn id="10" presetID="53" presetClass="entr" presetSubtype="16" fill="hold" grpId="0" nodeType="withEffect">
                                  <p:stCondLst>
                                    <p:cond delay="0"/>
                                  </p:stCondLst>
                                  <p:childTnLst>
                                    <p:set>
                                      <p:cBhvr>
                                        <p:cTn id="11" dur="1" fill="hold">
                                          <p:stCondLst>
                                            <p:cond delay="0"/>
                                          </p:stCondLst>
                                        </p:cTn>
                                        <p:tgtEl>
                                          <p:spTgt spid="3"/>
                                        </p:tgtEl>
                                        <p:attrNameLst>
                                          <p:attrName>style.visibility</p:attrName>
                                        </p:attrNameLst>
                                      </p:cBhvr>
                                      <p:to>
                                        <p:strVal val="visible"/>
                                      </p:to>
                                    </p:set>
                                    <p:anim calcmode="lin" valueType="num">
                                      <p:cBhvr>
                                        <p:cTn id="12" dur="500" fill="hold"/>
                                        <p:tgtEl>
                                          <p:spTgt spid="3"/>
                                        </p:tgtEl>
                                        <p:attrNameLst>
                                          <p:attrName>ppt_w</p:attrName>
                                        </p:attrNameLst>
                                      </p:cBhvr>
                                      <p:tavLst>
                                        <p:tav tm="0">
                                          <p:val>
                                            <p:fltVal val="0"/>
                                          </p:val>
                                        </p:tav>
                                        <p:tav tm="100000">
                                          <p:val>
                                            <p:strVal val="#ppt_w"/>
                                          </p:val>
                                        </p:tav>
                                      </p:tavLst>
                                    </p:anim>
                                    <p:anim calcmode="lin" valueType="num">
                                      <p:cBhvr>
                                        <p:cTn id="13" dur="500" fill="hold"/>
                                        <p:tgtEl>
                                          <p:spTgt spid="3"/>
                                        </p:tgtEl>
                                        <p:attrNameLst>
                                          <p:attrName>ppt_h</p:attrName>
                                        </p:attrNameLst>
                                      </p:cBhvr>
                                      <p:tavLst>
                                        <p:tav tm="0">
                                          <p:val>
                                            <p:fltVal val="0"/>
                                          </p:val>
                                        </p:tav>
                                        <p:tav tm="100000">
                                          <p:val>
                                            <p:strVal val="#ppt_h"/>
                                          </p:val>
                                        </p:tav>
                                      </p:tavLst>
                                    </p:anim>
                                    <p:animEffect transition="in" filter="fade">
                                      <p:cBhvr>
                                        <p:cTn id="14" dur="500"/>
                                        <p:tgtEl>
                                          <p:spTgt spid="3"/>
                                        </p:tgtEl>
                                      </p:cBhvr>
                                    </p:animEffect>
                                  </p:childTnLst>
                                </p:cTn>
                              </p:par>
                              <p:par>
                                <p:cTn id="15" presetID="53" presetClass="entr" presetSubtype="16" fill="hold" grpId="0" nodeType="withEffect">
                                  <p:stCondLst>
                                    <p:cond delay="0"/>
                                  </p:stCondLst>
                                  <p:childTnLst>
                                    <p:set>
                                      <p:cBhvr>
                                        <p:cTn id="16" dur="1" fill="hold">
                                          <p:stCondLst>
                                            <p:cond delay="0"/>
                                          </p:stCondLst>
                                        </p:cTn>
                                        <p:tgtEl>
                                          <p:spTgt spid="4"/>
                                        </p:tgtEl>
                                        <p:attrNameLst>
                                          <p:attrName>style.visibility</p:attrName>
                                        </p:attrNameLst>
                                      </p:cBhvr>
                                      <p:to>
                                        <p:strVal val="visible"/>
                                      </p:to>
                                    </p:set>
                                    <p:anim calcmode="lin" valueType="num">
                                      <p:cBhvr>
                                        <p:cTn id="17" dur="500" fill="hold"/>
                                        <p:tgtEl>
                                          <p:spTgt spid="4"/>
                                        </p:tgtEl>
                                        <p:attrNameLst>
                                          <p:attrName>ppt_w</p:attrName>
                                        </p:attrNameLst>
                                      </p:cBhvr>
                                      <p:tavLst>
                                        <p:tav tm="0">
                                          <p:val>
                                            <p:fltVal val="0"/>
                                          </p:val>
                                        </p:tav>
                                        <p:tav tm="100000">
                                          <p:val>
                                            <p:strVal val="#ppt_w"/>
                                          </p:val>
                                        </p:tav>
                                      </p:tavLst>
                                    </p:anim>
                                    <p:anim calcmode="lin" valueType="num">
                                      <p:cBhvr>
                                        <p:cTn id="18" dur="500" fill="hold"/>
                                        <p:tgtEl>
                                          <p:spTgt spid="4"/>
                                        </p:tgtEl>
                                        <p:attrNameLst>
                                          <p:attrName>ppt_h</p:attrName>
                                        </p:attrNameLst>
                                      </p:cBhvr>
                                      <p:tavLst>
                                        <p:tav tm="0">
                                          <p:val>
                                            <p:fltVal val="0"/>
                                          </p:val>
                                        </p:tav>
                                        <p:tav tm="100000">
                                          <p:val>
                                            <p:strVal val="#ppt_h"/>
                                          </p:val>
                                        </p:tav>
                                      </p:tavLst>
                                    </p:anim>
                                    <p:animEffect transition="in" filter="fade">
                                      <p:cBhvr>
                                        <p:cTn id="19" dur="500"/>
                                        <p:tgtEl>
                                          <p:spTgt spid="4"/>
                                        </p:tgtEl>
                                      </p:cBhvr>
                                    </p:animEffect>
                                  </p:childTnLst>
                                </p:cTn>
                              </p:par>
                              <p:par>
                                <p:cTn id="20" presetID="53" presetClass="entr" presetSubtype="16" fill="hold" grpId="0" nodeType="withEffect">
                                  <p:stCondLst>
                                    <p:cond delay="0"/>
                                  </p:stCondLst>
                                  <p:childTnLst>
                                    <p:set>
                                      <p:cBhvr>
                                        <p:cTn id="21" dur="1" fill="hold">
                                          <p:stCondLst>
                                            <p:cond delay="0"/>
                                          </p:stCondLst>
                                        </p:cTn>
                                        <p:tgtEl>
                                          <p:spTgt spid="5"/>
                                        </p:tgtEl>
                                        <p:attrNameLst>
                                          <p:attrName>style.visibility</p:attrName>
                                        </p:attrNameLst>
                                      </p:cBhvr>
                                      <p:to>
                                        <p:strVal val="visible"/>
                                      </p:to>
                                    </p:set>
                                    <p:anim calcmode="lin" valueType="num">
                                      <p:cBhvr>
                                        <p:cTn id="22" dur="500" fill="hold"/>
                                        <p:tgtEl>
                                          <p:spTgt spid="5"/>
                                        </p:tgtEl>
                                        <p:attrNameLst>
                                          <p:attrName>ppt_w</p:attrName>
                                        </p:attrNameLst>
                                      </p:cBhvr>
                                      <p:tavLst>
                                        <p:tav tm="0">
                                          <p:val>
                                            <p:fltVal val="0"/>
                                          </p:val>
                                        </p:tav>
                                        <p:tav tm="100000">
                                          <p:val>
                                            <p:strVal val="#ppt_w"/>
                                          </p:val>
                                        </p:tav>
                                      </p:tavLst>
                                    </p:anim>
                                    <p:anim calcmode="lin" valueType="num">
                                      <p:cBhvr>
                                        <p:cTn id="23" dur="500" fill="hold"/>
                                        <p:tgtEl>
                                          <p:spTgt spid="5"/>
                                        </p:tgtEl>
                                        <p:attrNameLst>
                                          <p:attrName>ppt_h</p:attrName>
                                        </p:attrNameLst>
                                      </p:cBhvr>
                                      <p:tavLst>
                                        <p:tav tm="0">
                                          <p:val>
                                            <p:fltVal val="0"/>
                                          </p:val>
                                        </p:tav>
                                        <p:tav tm="100000">
                                          <p:val>
                                            <p:strVal val="#ppt_h"/>
                                          </p:val>
                                        </p:tav>
                                      </p:tavLst>
                                    </p:anim>
                                    <p:animEffect transition="in" filter="fade">
                                      <p:cBhvr>
                                        <p:cTn id="24" dur="500"/>
                                        <p:tgtEl>
                                          <p:spTgt spid="5"/>
                                        </p:tgtEl>
                                      </p:cBhvr>
                                    </p:animEffect>
                                  </p:childTnLst>
                                </p:cTn>
                              </p:par>
                              <p:par>
                                <p:cTn id="25" presetID="53" presetClass="entr" presetSubtype="16" fill="hold" grpId="0" nodeType="withEffect">
                                  <p:stCondLst>
                                    <p:cond delay="0"/>
                                  </p:stCondLst>
                                  <p:childTnLst>
                                    <p:set>
                                      <p:cBhvr>
                                        <p:cTn id="26" dur="1" fill="hold">
                                          <p:stCondLst>
                                            <p:cond delay="0"/>
                                          </p:stCondLst>
                                        </p:cTn>
                                        <p:tgtEl>
                                          <p:spTgt spid="6"/>
                                        </p:tgtEl>
                                        <p:attrNameLst>
                                          <p:attrName>style.visibility</p:attrName>
                                        </p:attrNameLst>
                                      </p:cBhvr>
                                      <p:to>
                                        <p:strVal val="visible"/>
                                      </p:to>
                                    </p:set>
                                    <p:anim calcmode="lin" valueType="num">
                                      <p:cBhvr>
                                        <p:cTn id="27" dur="500" fill="hold"/>
                                        <p:tgtEl>
                                          <p:spTgt spid="6"/>
                                        </p:tgtEl>
                                        <p:attrNameLst>
                                          <p:attrName>ppt_w</p:attrName>
                                        </p:attrNameLst>
                                      </p:cBhvr>
                                      <p:tavLst>
                                        <p:tav tm="0">
                                          <p:val>
                                            <p:fltVal val="0"/>
                                          </p:val>
                                        </p:tav>
                                        <p:tav tm="100000">
                                          <p:val>
                                            <p:strVal val="#ppt_w"/>
                                          </p:val>
                                        </p:tav>
                                      </p:tavLst>
                                    </p:anim>
                                    <p:anim calcmode="lin" valueType="num">
                                      <p:cBhvr>
                                        <p:cTn id="28" dur="500" fill="hold"/>
                                        <p:tgtEl>
                                          <p:spTgt spid="6"/>
                                        </p:tgtEl>
                                        <p:attrNameLst>
                                          <p:attrName>ppt_h</p:attrName>
                                        </p:attrNameLst>
                                      </p:cBhvr>
                                      <p:tavLst>
                                        <p:tav tm="0">
                                          <p:val>
                                            <p:fltVal val="0"/>
                                          </p:val>
                                        </p:tav>
                                        <p:tav tm="100000">
                                          <p:val>
                                            <p:strVal val="#ppt_h"/>
                                          </p:val>
                                        </p:tav>
                                      </p:tavLst>
                                    </p:anim>
                                    <p:animEffect transition="in" filter="fade">
                                      <p:cBhvr>
                                        <p:cTn id="29" dur="500"/>
                                        <p:tgtEl>
                                          <p:spTgt spid="6"/>
                                        </p:tgtEl>
                                      </p:cBhvr>
                                    </p:animEffect>
                                  </p:childTnLst>
                                </p:cTn>
                              </p:par>
                              <p:par>
                                <p:cTn id="30" presetID="53" presetClass="entr" presetSubtype="16" fill="hold" grpId="0" nodeType="withEffect">
                                  <p:stCondLst>
                                    <p:cond delay="0"/>
                                  </p:stCondLst>
                                  <p:childTnLst>
                                    <p:set>
                                      <p:cBhvr>
                                        <p:cTn id="31" dur="1" fill="hold">
                                          <p:stCondLst>
                                            <p:cond delay="0"/>
                                          </p:stCondLst>
                                        </p:cTn>
                                        <p:tgtEl>
                                          <p:spTgt spid="7"/>
                                        </p:tgtEl>
                                        <p:attrNameLst>
                                          <p:attrName>style.visibility</p:attrName>
                                        </p:attrNameLst>
                                      </p:cBhvr>
                                      <p:to>
                                        <p:strVal val="visible"/>
                                      </p:to>
                                    </p:set>
                                    <p:anim calcmode="lin" valueType="num">
                                      <p:cBhvr>
                                        <p:cTn id="32" dur="500" fill="hold"/>
                                        <p:tgtEl>
                                          <p:spTgt spid="7"/>
                                        </p:tgtEl>
                                        <p:attrNameLst>
                                          <p:attrName>ppt_w</p:attrName>
                                        </p:attrNameLst>
                                      </p:cBhvr>
                                      <p:tavLst>
                                        <p:tav tm="0">
                                          <p:val>
                                            <p:fltVal val="0"/>
                                          </p:val>
                                        </p:tav>
                                        <p:tav tm="100000">
                                          <p:val>
                                            <p:strVal val="#ppt_w"/>
                                          </p:val>
                                        </p:tav>
                                      </p:tavLst>
                                    </p:anim>
                                    <p:anim calcmode="lin" valueType="num">
                                      <p:cBhvr>
                                        <p:cTn id="33" dur="500" fill="hold"/>
                                        <p:tgtEl>
                                          <p:spTgt spid="7"/>
                                        </p:tgtEl>
                                        <p:attrNameLst>
                                          <p:attrName>ppt_h</p:attrName>
                                        </p:attrNameLst>
                                      </p:cBhvr>
                                      <p:tavLst>
                                        <p:tav tm="0">
                                          <p:val>
                                            <p:fltVal val="0"/>
                                          </p:val>
                                        </p:tav>
                                        <p:tav tm="100000">
                                          <p:val>
                                            <p:strVal val="#ppt_h"/>
                                          </p:val>
                                        </p:tav>
                                      </p:tavLst>
                                    </p:anim>
                                    <p:animEffect transition="in" filter="fade">
                                      <p:cBhvr>
                                        <p:cTn id="34" dur="500"/>
                                        <p:tgtEl>
                                          <p:spTgt spid="7"/>
                                        </p:tgtEl>
                                      </p:cBhvr>
                                    </p:animEffect>
                                  </p:childTnLst>
                                </p:cTn>
                              </p:par>
                              <p:par>
                                <p:cTn id="35" presetID="53" presetClass="entr" presetSubtype="16" fill="hold" grpId="0" nodeType="withEffect">
                                  <p:stCondLst>
                                    <p:cond delay="0"/>
                                  </p:stCondLst>
                                  <p:childTnLst>
                                    <p:set>
                                      <p:cBhvr>
                                        <p:cTn id="36" dur="1" fill="hold">
                                          <p:stCondLst>
                                            <p:cond delay="0"/>
                                          </p:stCondLst>
                                        </p:cTn>
                                        <p:tgtEl>
                                          <p:spTgt spid="8"/>
                                        </p:tgtEl>
                                        <p:attrNameLst>
                                          <p:attrName>style.visibility</p:attrName>
                                        </p:attrNameLst>
                                      </p:cBhvr>
                                      <p:to>
                                        <p:strVal val="visible"/>
                                      </p:to>
                                    </p:set>
                                    <p:anim calcmode="lin" valueType="num">
                                      <p:cBhvr>
                                        <p:cTn id="37" dur="500" fill="hold"/>
                                        <p:tgtEl>
                                          <p:spTgt spid="8"/>
                                        </p:tgtEl>
                                        <p:attrNameLst>
                                          <p:attrName>ppt_w</p:attrName>
                                        </p:attrNameLst>
                                      </p:cBhvr>
                                      <p:tavLst>
                                        <p:tav tm="0">
                                          <p:val>
                                            <p:fltVal val="0"/>
                                          </p:val>
                                        </p:tav>
                                        <p:tav tm="100000">
                                          <p:val>
                                            <p:strVal val="#ppt_w"/>
                                          </p:val>
                                        </p:tav>
                                      </p:tavLst>
                                    </p:anim>
                                    <p:anim calcmode="lin" valueType="num">
                                      <p:cBhvr>
                                        <p:cTn id="38" dur="500" fill="hold"/>
                                        <p:tgtEl>
                                          <p:spTgt spid="8"/>
                                        </p:tgtEl>
                                        <p:attrNameLst>
                                          <p:attrName>ppt_h</p:attrName>
                                        </p:attrNameLst>
                                      </p:cBhvr>
                                      <p:tavLst>
                                        <p:tav tm="0">
                                          <p:val>
                                            <p:fltVal val="0"/>
                                          </p:val>
                                        </p:tav>
                                        <p:tav tm="100000">
                                          <p:val>
                                            <p:strVal val="#ppt_h"/>
                                          </p:val>
                                        </p:tav>
                                      </p:tavLst>
                                    </p:anim>
                                    <p:animEffect transition="in" filter="fade">
                                      <p:cBhvr>
                                        <p:cTn id="39" dur="500"/>
                                        <p:tgtEl>
                                          <p:spTgt spid="8"/>
                                        </p:tgtEl>
                                      </p:cBhvr>
                                    </p:animEffect>
                                  </p:childTnLst>
                                </p:cTn>
                              </p:par>
                              <p:par>
                                <p:cTn id="40" presetID="53" presetClass="entr" presetSubtype="16" fill="hold" grpId="0" nodeType="withEffect">
                                  <p:stCondLst>
                                    <p:cond delay="0"/>
                                  </p:stCondLst>
                                  <p:childTnLst>
                                    <p:set>
                                      <p:cBhvr>
                                        <p:cTn id="41" dur="1" fill="hold">
                                          <p:stCondLst>
                                            <p:cond delay="0"/>
                                          </p:stCondLst>
                                        </p:cTn>
                                        <p:tgtEl>
                                          <p:spTgt spid="9"/>
                                        </p:tgtEl>
                                        <p:attrNameLst>
                                          <p:attrName>style.visibility</p:attrName>
                                        </p:attrNameLst>
                                      </p:cBhvr>
                                      <p:to>
                                        <p:strVal val="visible"/>
                                      </p:to>
                                    </p:set>
                                    <p:anim calcmode="lin" valueType="num">
                                      <p:cBhvr>
                                        <p:cTn id="42" dur="500" fill="hold"/>
                                        <p:tgtEl>
                                          <p:spTgt spid="9"/>
                                        </p:tgtEl>
                                        <p:attrNameLst>
                                          <p:attrName>ppt_w</p:attrName>
                                        </p:attrNameLst>
                                      </p:cBhvr>
                                      <p:tavLst>
                                        <p:tav tm="0">
                                          <p:val>
                                            <p:fltVal val="0"/>
                                          </p:val>
                                        </p:tav>
                                        <p:tav tm="100000">
                                          <p:val>
                                            <p:strVal val="#ppt_w"/>
                                          </p:val>
                                        </p:tav>
                                      </p:tavLst>
                                    </p:anim>
                                    <p:anim calcmode="lin" valueType="num">
                                      <p:cBhvr>
                                        <p:cTn id="43" dur="500" fill="hold"/>
                                        <p:tgtEl>
                                          <p:spTgt spid="9"/>
                                        </p:tgtEl>
                                        <p:attrNameLst>
                                          <p:attrName>ppt_h</p:attrName>
                                        </p:attrNameLst>
                                      </p:cBhvr>
                                      <p:tavLst>
                                        <p:tav tm="0">
                                          <p:val>
                                            <p:fltVal val="0"/>
                                          </p:val>
                                        </p:tav>
                                        <p:tav tm="100000">
                                          <p:val>
                                            <p:strVal val="#ppt_h"/>
                                          </p:val>
                                        </p:tav>
                                      </p:tavLst>
                                    </p:anim>
                                    <p:animEffect transition="in" filter="fade">
                                      <p:cBhvr>
                                        <p:cTn id="44" dur="500"/>
                                        <p:tgtEl>
                                          <p:spTgt spid="9"/>
                                        </p:tgtEl>
                                      </p:cBhvr>
                                    </p:animEffect>
                                  </p:childTnLst>
                                </p:cTn>
                              </p:par>
                              <p:par>
                                <p:cTn id="45" presetID="53" presetClass="entr" presetSubtype="16" fill="hold" nodeType="withEffect">
                                  <p:stCondLst>
                                    <p:cond delay="0"/>
                                  </p:stCondLst>
                                  <p:childTnLst>
                                    <p:set>
                                      <p:cBhvr>
                                        <p:cTn id="46" dur="1" fill="hold">
                                          <p:stCondLst>
                                            <p:cond delay="0"/>
                                          </p:stCondLst>
                                        </p:cTn>
                                        <p:tgtEl>
                                          <p:spTgt spid="10"/>
                                        </p:tgtEl>
                                        <p:attrNameLst>
                                          <p:attrName>style.visibility</p:attrName>
                                        </p:attrNameLst>
                                      </p:cBhvr>
                                      <p:to>
                                        <p:strVal val="visible"/>
                                      </p:to>
                                    </p:set>
                                    <p:anim calcmode="lin" valueType="num">
                                      <p:cBhvr>
                                        <p:cTn id="47" dur="500" fill="hold"/>
                                        <p:tgtEl>
                                          <p:spTgt spid="10"/>
                                        </p:tgtEl>
                                        <p:attrNameLst>
                                          <p:attrName>ppt_w</p:attrName>
                                        </p:attrNameLst>
                                      </p:cBhvr>
                                      <p:tavLst>
                                        <p:tav tm="0">
                                          <p:val>
                                            <p:fltVal val="0"/>
                                          </p:val>
                                        </p:tav>
                                        <p:tav tm="100000">
                                          <p:val>
                                            <p:strVal val="#ppt_w"/>
                                          </p:val>
                                        </p:tav>
                                      </p:tavLst>
                                    </p:anim>
                                    <p:anim calcmode="lin" valueType="num">
                                      <p:cBhvr>
                                        <p:cTn id="48" dur="500" fill="hold"/>
                                        <p:tgtEl>
                                          <p:spTgt spid="10"/>
                                        </p:tgtEl>
                                        <p:attrNameLst>
                                          <p:attrName>ppt_h</p:attrName>
                                        </p:attrNameLst>
                                      </p:cBhvr>
                                      <p:tavLst>
                                        <p:tav tm="0">
                                          <p:val>
                                            <p:fltVal val="0"/>
                                          </p:val>
                                        </p:tav>
                                        <p:tav tm="100000">
                                          <p:val>
                                            <p:strVal val="#ppt_h"/>
                                          </p:val>
                                        </p:tav>
                                      </p:tavLst>
                                    </p:anim>
                                    <p:animEffect transition="in" filter="fade">
                                      <p:cBhvr>
                                        <p:cTn id="49" dur="500"/>
                                        <p:tgtEl>
                                          <p:spTgt spid="10"/>
                                        </p:tgtEl>
                                      </p:cBhvr>
                                    </p:animEffect>
                                  </p:childTnLst>
                                </p:cTn>
                              </p:par>
                              <p:par>
                                <p:cTn id="50" presetID="53" presetClass="entr" presetSubtype="16" fill="hold" grpId="0" nodeType="withEffect">
                                  <p:stCondLst>
                                    <p:cond delay="0"/>
                                  </p:stCondLst>
                                  <p:childTnLst>
                                    <p:set>
                                      <p:cBhvr>
                                        <p:cTn id="51" dur="1" fill="hold">
                                          <p:stCondLst>
                                            <p:cond delay="0"/>
                                          </p:stCondLst>
                                        </p:cTn>
                                        <p:tgtEl>
                                          <p:spTgt spid="18"/>
                                        </p:tgtEl>
                                        <p:attrNameLst>
                                          <p:attrName>style.visibility</p:attrName>
                                        </p:attrNameLst>
                                      </p:cBhvr>
                                      <p:to>
                                        <p:strVal val="visible"/>
                                      </p:to>
                                    </p:set>
                                    <p:anim calcmode="lin" valueType="num">
                                      <p:cBhvr>
                                        <p:cTn id="52" dur="500" fill="hold"/>
                                        <p:tgtEl>
                                          <p:spTgt spid="18"/>
                                        </p:tgtEl>
                                        <p:attrNameLst>
                                          <p:attrName>ppt_w</p:attrName>
                                        </p:attrNameLst>
                                      </p:cBhvr>
                                      <p:tavLst>
                                        <p:tav tm="0">
                                          <p:val>
                                            <p:fltVal val="0"/>
                                          </p:val>
                                        </p:tav>
                                        <p:tav tm="100000">
                                          <p:val>
                                            <p:strVal val="#ppt_w"/>
                                          </p:val>
                                        </p:tav>
                                      </p:tavLst>
                                    </p:anim>
                                    <p:anim calcmode="lin" valueType="num">
                                      <p:cBhvr>
                                        <p:cTn id="53" dur="500" fill="hold"/>
                                        <p:tgtEl>
                                          <p:spTgt spid="18"/>
                                        </p:tgtEl>
                                        <p:attrNameLst>
                                          <p:attrName>ppt_h</p:attrName>
                                        </p:attrNameLst>
                                      </p:cBhvr>
                                      <p:tavLst>
                                        <p:tav tm="0">
                                          <p:val>
                                            <p:fltVal val="0"/>
                                          </p:val>
                                        </p:tav>
                                        <p:tav tm="100000">
                                          <p:val>
                                            <p:strVal val="#ppt_h"/>
                                          </p:val>
                                        </p:tav>
                                      </p:tavLst>
                                    </p:anim>
                                    <p:animEffect transition="in" filter="fade">
                                      <p:cBhvr>
                                        <p:cTn id="54" dur="500"/>
                                        <p:tgtEl>
                                          <p:spTgt spid="18"/>
                                        </p:tgtEl>
                                      </p:cBhvr>
                                    </p:animEffect>
                                  </p:childTnLst>
                                </p:cTn>
                              </p:par>
                              <p:par>
                                <p:cTn id="55" presetID="53" presetClass="entr" presetSubtype="16" fill="hold" grpId="0" nodeType="withEffect">
                                  <p:stCondLst>
                                    <p:cond delay="0"/>
                                  </p:stCondLst>
                                  <p:childTnLst>
                                    <p:set>
                                      <p:cBhvr>
                                        <p:cTn id="56" dur="1" fill="hold">
                                          <p:stCondLst>
                                            <p:cond delay="0"/>
                                          </p:stCondLst>
                                        </p:cTn>
                                        <p:tgtEl>
                                          <p:spTgt spid="19"/>
                                        </p:tgtEl>
                                        <p:attrNameLst>
                                          <p:attrName>style.visibility</p:attrName>
                                        </p:attrNameLst>
                                      </p:cBhvr>
                                      <p:to>
                                        <p:strVal val="visible"/>
                                      </p:to>
                                    </p:set>
                                    <p:anim calcmode="lin" valueType="num">
                                      <p:cBhvr>
                                        <p:cTn id="57" dur="500" fill="hold"/>
                                        <p:tgtEl>
                                          <p:spTgt spid="19"/>
                                        </p:tgtEl>
                                        <p:attrNameLst>
                                          <p:attrName>ppt_w</p:attrName>
                                        </p:attrNameLst>
                                      </p:cBhvr>
                                      <p:tavLst>
                                        <p:tav tm="0">
                                          <p:val>
                                            <p:fltVal val="0"/>
                                          </p:val>
                                        </p:tav>
                                        <p:tav tm="100000">
                                          <p:val>
                                            <p:strVal val="#ppt_w"/>
                                          </p:val>
                                        </p:tav>
                                      </p:tavLst>
                                    </p:anim>
                                    <p:anim calcmode="lin" valueType="num">
                                      <p:cBhvr>
                                        <p:cTn id="58" dur="500" fill="hold"/>
                                        <p:tgtEl>
                                          <p:spTgt spid="19"/>
                                        </p:tgtEl>
                                        <p:attrNameLst>
                                          <p:attrName>ppt_h</p:attrName>
                                        </p:attrNameLst>
                                      </p:cBhvr>
                                      <p:tavLst>
                                        <p:tav tm="0">
                                          <p:val>
                                            <p:fltVal val="0"/>
                                          </p:val>
                                        </p:tav>
                                        <p:tav tm="100000">
                                          <p:val>
                                            <p:strVal val="#ppt_h"/>
                                          </p:val>
                                        </p:tav>
                                      </p:tavLst>
                                    </p:anim>
                                    <p:animEffect transition="in" filter="fade">
                                      <p:cBhvr>
                                        <p:cTn id="59" dur="500"/>
                                        <p:tgtEl>
                                          <p:spTgt spid="19"/>
                                        </p:tgtEl>
                                      </p:cBhvr>
                                    </p:animEffect>
                                  </p:childTnLst>
                                </p:cTn>
                              </p:par>
                              <p:par>
                                <p:cTn id="60" presetID="53" presetClass="entr" presetSubtype="16" fill="hold" nodeType="withEffect">
                                  <p:stCondLst>
                                    <p:cond delay="0"/>
                                  </p:stCondLst>
                                  <p:childTnLst>
                                    <p:set>
                                      <p:cBhvr>
                                        <p:cTn id="61" dur="1" fill="hold">
                                          <p:stCondLst>
                                            <p:cond delay="0"/>
                                          </p:stCondLst>
                                        </p:cTn>
                                        <p:tgtEl>
                                          <p:spTgt spid="20"/>
                                        </p:tgtEl>
                                        <p:attrNameLst>
                                          <p:attrName>style.visibility</p:attrName>
                                        </p:attrNameLst>
                                      </p:cBhvr>
                                      <p:to>
                                        <p:strVal val="visible"/>
                                      </p:to>
                                    </p:set>
                                    <p:anim calcmode="lin" valueType="num">
                                      <p:cBhvr>
                                        <p:cTn id="62" dur="500" fill="hold"/>
                                        <p:tgtEl>
                                          <p:spTgt spid="20"/>
                                        </p:tgtEl>
                                        <p:attrNameLst>
                                          <p:attrName>ppt_w</p:attrName>
                                        </p:attrNameLst>
                                      </p:cBhvr>
                                      <p:tavLst>
                                        <p:tav tm="0">
                                          <p:val>
                                            <p:fltVal val="0"/>
                                          </p:val>
                                        </p:tav>
                                        <p:tav tm="100000">
                                          <p:val>
                                            <p:strVal val="#ppt_w"/>
                                          </p:val>
                                        </p:tav>
                                      </p:tavLst>
                                    </p:anim>
                                    <p:anim calcmode="lin" valueType="num">
                                      <p:cBhvr>
                                        <p:cTn id="63" dur="500" fill="hold"/>
                                        <p:tgtEl>
                                          <p:spTgt spid="20"/>
                                        </p:tgtEl>
                                        <p:attrNameLst>
                                          <p:attrName>ppt_h</p:attrName>
                                        </p:attrNameLst>
                                      </p:cBhvr>
                                      <p:tavLst>
                                        <p:tav tm="0">
                                          <p:val>
                                            <p:fltVal val="0"/>
                                          </p:val>
                                        </p:tav>
                                        <p:tav tm="100000">
                                          <p:val>
                                            <p:strVal val="#ppt_h"/>
                                          </p:val>
                                        </p:tav>
                                      </p:tavLst>
                                    </p:anim>
                                    <p:animEffect transition="in" filter="fade">
                                      <p:cBhvr>
                                        <p:cTn id="64" dur="500"/>
                                        <p:tgtEl>
                                          <p:spTgt spid="20"/>
                                        </p:tgtEl>
                                      </p:cBhvr>
                                    </p:animEffect>
                                  </p:childTnLst>
                                </p:cTn>
                              </p:par>
                              <p:par>
                                <p:cTn id="65" presetID="53" presetClass="entr" presetSubtype="16" fill="hold" grpId="0"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p:cTn id="67" dur="500" fill="hold"/>
                                        <p:tgtEl>
                                          <p:spTgt spid="23"/>
                                        </p:tgtEl>
                                        <p:attrNameLst>
                                          <p:attrName>ppt_w</p:attrName>
                                        </p:attrNameLst>
                                      </p:cBhvr>
                                      <p:tavLst>
                                        <p:tav tm="0">
                                          <p:val>
                                            <p:fltVal val="0"/>
                                          </p:val>
                                        </p:tav>
                                        <p:tav tm="100000">
                                          <p:val>
                                            <p:strVal val="#ppt_w"/>
                                          </p:val>
                                        </p:tav>
                                      </p:tavLst>
                                    </p:anim>
                                    <p:anim calcmode="lin" valueType="num">
                                      <p:cBhvr>
                                        <p:cTn id="68" dur="500" fill="hold"/>
                                        <p:tgtEl>
                                          <p:spTgt spid="23"/>
                                        </p:tgtEl>
                                        <p:attrNameLst>
                                          <p:attrName>ppt_h</p:attrName>
                                        </p:attrNameLst>
                                      </p:cBhvr>
                                      <p:tavLst>
                                        <p:tav tm="0">
                                          <p:val>
                                            <p:fltVal val="0"/>
                                          </p:val>
                                        </p:tav>
                                        <p:tav tm="100000">
                                          <p:val>
                                            <p:strVal val="#ppt_h"/>
                                          </p:val>
                                        </p:tav>
                                      </p:tavLst>
                                    </p:anim>
                                    <p:animEffect transition="in" filter="fade">
                                      <p:cBhvr>
                                        <p:cTn id="69" dur="500"/>
                                        <p:tgtEl>
                                          <p:spTgt spid="23"/>
                                        </p:tgtEl>
                                      </p:cBhvr>
                                    </p:animEffect>
                                  </p:childTnLst>
                                </p:cTn>
                              </p:par>
                              <p:par>
                                <p:cTn id="70" presetID="53" presetClass="entr" presetSubtype="16" fill="hold" grpId="0" nodeType="withEffect">
                                  <p:stCondLst>
                                    <p:cond delay="0"/>
                                  </p:stCondLst>
                                  <p:childTnLst>
                                    <p:set>
                                      <p:cBhvr>
                                        <p:cTn id="71" dur="1" fill="hold">
                                          <p:stCondLst>
                                            <p:cond delay="0"/>
                                          </p:stCondLst>
                                        </p:cTn>
                                        <p:tgtEl>
                                          <p:spTgt spid="24"/>
                                        </p:tgtEl>
                                        <p:attrNameLst>
                                          <p:attrName>style.visibility</p:attrName>
                                        </p:attrNameLst>
                                      </p:cBhvr>
                                      <p:to>
                                        <p:strVal val="visible"/>
                                      </p:to>
                                    </p:set>
                                    <p:anim calcmode="lin" valueType="num">
                                      <p:cBhvr>
                                        <p:cTn id="72" dur="500" fill="hold"/>
                                        <p:tgtEl>
                                          <p:spTgt spid="24"/>
                                        </p:tgtEl>
                                        <p:attrNameLst>
                                          <p:attrName>ppt_w</p:attrName>
                                        </p:attrNameLst>
                                      </p:cBhvr>
                                      <p:tavLst>
                                        <p:tav tm="0">
                                          <p:val>
                                            <p:fltVal val="0"/>
                                          </p:val>
                                        </p:tav>
                                        <p:tav tm="100000">
                                          <p:val>
                                            <p:strVal val="#ppt_w"/>
                                          </p:val>
                                        </p:tav>
                                      </p:tavLst>
                                    </p:anim>
                                    <p:anim calcmode="lin" valueType="num">
                                      <p:cBhvr>
                                        <p:cTn id="73" dur="500" fill="hold"/>
                                        <p:tgtEl>
                                          <p:spTgt spid="24"/>
                                        </p:tgtEl>
                                        <p:attrNameLst>
                                          <p:attrName>ppt_h</p:attrName>
                                        </p:attrNameLst>
                                      </p:cBhvr>
                                      <p:tavLst>
                                        <p:tav tm="0">
                                          <p:val>
                                            <p:fltVal val="0"/>
                                          </p:val>
                                        </p:tav>
                                        <p:tav tm="100000">
                                          <p:val>
                                            <p:strVal val="#ppt_h"/>
                                          </p:val>
                                        </p:tav>
                                      </p:tavLst>
                                    </p:anim>
                                    <p:animEffect transition="in" filter="fade">
                                      <p:cBhvr>
                                        <p:cTn id="74" dur="500"/>
                                        <p:tgtEl>
                                          <p:spTgt spid="24"/>
                                        </p:tgtEl>
                                      </p:cBhvr>
                                    </p:animEffect>
                                  </p:childTnLst>
                                </p:cTn>
                              </p:par>
                              <p:par>
                                <p:cTn id="75" presetID="53" presetClass="entr" presetSubtype="16" fill="hold" grpId="0" nodeType="withEffect">
                                  <p:stCondLst>
                                    <p:cond delay="0"/>
                                  </p:stCondLst>
                                  <p:childTnLst>
                                    <p:set>
                                      <p:cBhvr>
                                        <p:cTn id="76" dur="1" fill="hold">
                                          <p:stCondLst>
                                            <p:cond delay="0"/>
                                          </p:stCondLst>
                                        </p:cTn>
                                        <p:tgtEl>
                                          <p:spTgt spid="25"/>
                                        </p:tgtEl>
                                        <p:attrNameLst>
                                          <p:attrName>style.visibility</p:attrName>
                                        </p:attrNameLst>
                                      </p:cBhvr>
                                      <p:to>
                                        <p:strVal val="visible"/>
                                      </p:to>
                                    </p:set>
                                    <p:anim calcmode="lin" valueType="num">
                                      <p:cBhvr>
                                        <p:cTn id="77" dur="500" fill="hold"/>
                                        <p:tgtEl>
                                          <p:spTgt spid="25"/>
                                        </p:tgtEl>
                                        <p:attrNameLst>
                                          <p:attrName>ppt_w</p:attrName>
                                        </p:attrNameLst>
                                      </p:cBhvr>
                                      <p:tavLst>
                                        <p:tav tm="0">
                                          <p:val>
                                            <p:fltVal val="0"/>
                                          </p:val>
                                        </p:tav>
                                        <p:tav tm="100000">
                                          <p:val>
                                            <p:strVal val="#ppt_w"/>
                                          </p:val>
                                        </p:tav>
                                      </p:tavLst>
                                    </p:anim>
                                    <p:anim calcmode="lin" valueType="num">
                                      <p:cBhvr>
                                        <p:cTn id="78" dur="500" fill="hold"/>
                                        <p:tgtEl>
                                          <p:spTgt spid="25"/>
                                        </p:tgtEl>
                                        <p:attrNameLst>
                                          <p:attrName>ppt_h</p:attrName>
                                        </p:attrNameLst>
                                      </p:cBhvr>
                                      <p:tavLst>
                                        <p:tav tm="0">
                                          <p:val>
                                            <p:fltVal val="0"/>
                                          </p:val>
                                        </p:tav>
                                        <p:tav tm="100000">
                                          <p:val>
                                            <p:strVal val="#ppt_h"/>
                                          </p:val>
                                        </p:tav>
                                      </p:tavLst>
                                    </p:anim>
                                    <p:animEffect transition="in" filter="fade">
                                      <p:cBhvr>
                                        <p:cTn id="79" dur="500"/>
                                        <p:tgtEl>
                                          <p:spTgt spid="25"/>
                                        </p:tgtEl>
                                      </p:cBhvr>
                                    </p:animEffect>
                                  </p:childTnLst>
                                </p:cTn>
                              </p:par>
                              <p:par>
                                <p:cTn id="80" presetID="53" presetClass="entr" presetSubtype="16" fill="hold" grpId="0" nodeType="withEffect">
                                  <p:stCondLst>
                                    <p:cond delay="0"/>
                                  </p:stCondLst>
                                  <p:childTnLst>
                                    <p:set>
                                      <p:cBhvr>
                                        <p:cTn id="81" dur="1" fill="hold">
                                          <p:stCondLst>
                                            <p:cond delay="0"/>
                                          </p:stCondLst>
                                        </p:cTn>
                                        <p:tgtEl>
                                          <p:spTgt spid="26"/>
                                        </p:tgtEl>
                                        <p:attrNameLst>
                                          <p:attrName>style.visibility</p:attrName>
                                        </p:attrNameLst>
                                      </p:cBhvr>
                                      <p:to>
                                        <p:strVal val="visible"/>
                                      </p:to>
                                    </p:set>
                                    <p:anim calcmode="lin" valueType="num">
                                      <p:cBhvr>
                                        <p:cTn id="82" dur="500" fill="hold"/>
                                        <p:tgtEl>
                                          <p:spTgt spid="26"/>
                                        </p:tgtEl>
                                        <p:attrNameLst>
                                          <p:attrName>ppt_w</p:attrName>
                                        </p:attrNameLst>
                                      </p:cBhvr>
                                      <p:tavLst>
                                        <p:tav tm="0">
                                          <p:val>
                                            <p:fltVal val="0"/>
                                          </p:val>
                                        </p:tav>
                                        <p:tav tm="100000">
                                          <p:val>
                                            <p:strVal val="#ppt_w"/>
                                          </p:val>
                                        </p:tav>
                                      </p:tavLst>
                                    </p:anim>
                                    <p:anim calcmode="lin" valueType="num">
                                      <p:cBhvr>
                                        <p:cTn id="83" dur="500" fill="hold"/>
                                        <p:tgtEl>
                                          <p:spTgt spid="26"/>
                                        </p:tgtEl>
                                        <p:attrNameLst>
                                          <p:attrName>ppt_h</p:attrName>
                                        </p:attrNameLst>
                                      </p:cBhvr>
                                      <p:tavLst>
                                        <p:tav tm="0">
                                          <p:val>
                                            <p:fltVal val="0"/>
                                          </p:val>
                                        </p:tav>
                                        <p:tav tm="100000">
                                          <p:val>
                                            <p:strVal val="#ppt_h"/>
                                          </p:val>
                                        </p:tav>
                                      </p:tavLst>
                                    </p:anim>
                                    <p:animEffect transition="in" filter="fade">
                                      <p:cBhvr>
                                        <p:cTn id="84" dur="500"/>
                                        <p:tgtEl>
                                          <p:spTgt spid="26"/>
                                        </p:tgtEl>
                                      </p:cBhvr>
                                    </p:animEffect>
                                  </p:childTnLst>
                                </p:cTn>
                              </p:par>
                              <p:par>
                                <p:cTn id="85" presetID="53" presetClass="entr" presetSubtype="16" fill="hold" grpId="0" nodeType="withEffect">
                                  <p:stCondLst>
                                    <p:cond delay="0"/>
                                  </p:stCondLst>
                                  <p:childTnLst>
                                    <p:set>
                                      <p:cBhvr>
                                        <p:cTn id="86" dur="1" fill="hold">
                                          <p:stCondLst>
                                            <p:cond delay="0"/>
                                          </p:stCondLst>
                                        </p:cTn>
                                        <p:tgtEl>
                                          <p:spTgt spid="27"/>
                                        </p:tgtEl>
                                        <p:attrNameLst>
                                          <p:attrName>style.visibility</p:attrName>
                                        </p:attrNameLst>
                                      </p:cBhvr>
                                      <p:to>
                                        <p:strVal val="visible"/>
                                      </p:to>
                                    </p:set>
                                    <p:anim calcmode="lin" valueType="num">
                                      <p:cBhvr>
                                        <p:cTn id="87" dur="500" fill="hold"/>
                                        <p:tgtEl>
                                          <p:spTgt spid="27"/>
                                        </p:tgtEl>
                                        <p:attrNameLst>
                                          <p:attrName>ppt_w</p:attrName>
                                        </p:attrNameLst>
                                      </p:cBhvr>
                                      <p:tavLst>
                                        <p:tav tm="0">
                                          <p:val>
                                            <p:fltVal val="0"/>
                                          </p:val>
                                        </p:tav>
                                        <p:tav tm="100000">
                                          <p:val>
                                            <p:strVal val="#ppt_w"/>
                                          </p:val>
                                        </p:tav>
                                      </p:tavLst>
                                    </p:anim>
                                    <p:anim calcmode="lin" valueType="num">
                                      <p:cBhvr>
                                        <p:cTn id="88" dur="500" fill="hold"/>
                                        <p:tgtEl>
                                          <p:spTgt spid="27"/>
                                        </p:tgtEl>
                                        <p:attrNameLst>
                                          <p:attrName>ppt_h</p:attrName>
                                        </p:attrNameLst>
                                      </p:cBhvr>
                                      <p:tavLst>
                                        <p:tav tm="0">
                                          <p:val>
                                            <p:fltVal val="0"/>
                                          </p:val>
                                        </p:tav>
                                        <p:tav tm="100000">
                                          <p:val>
                                            <p:strVal val="#ppt_h"/>
                                          </p:val>
                                        </p:tav>
                                      </p:tavLst>
                                    </p:anim>
                                    <p:animEffect transition="in" filter="fade">
                                      <p:cBhvr>
                                        <p:cTn id="89" dur="500"/>
                                        <p:tgtEl>
                                          <p:spTgt spid="27"/>
                                        </p:tgtEl>
                                      </p:cBhvr>
                                    </p:animEffect>
                                  </p:childTnLst>
                                </p:cTn>
                              </p:par>
                              <p:par>
                                <p:cTn id="90" presetID="53" presetClass="entr" presetSubtype="16" fill="hold" grpId="0" nodeType="withEffect">
                                  <p:stCondLst>
                                    <p:cond delay="0"/>
                                  </p:stCondLst>
                                  <p:childTnLst>
                                    <p:set>
                                      <p:cBhvr>
                                        <p:cTn id="91" dur="1" fill="hold">
                                          <p:stCondLst>
                                            <p:cond delay="0"/>
                                          </p:stCondLst>
                                        </p:cTn>
                                        <p:tgtEl>
                                          <p:spTgt spid="28"/>
                                        </p:tgtEl>
                                        <p:attrNameLst>
                                          <p:attrName>style.visibility</p:attrName>
                                        </p:attrNameLst>
                                      </p:cBhvr>
                                      <p:to>
                                        <p:strVal val="visible"/>
                                      </p:to>
                                    </p:set>
                                    <p:anim calcmode="lin" valueType="num">
                                      <p:cBhvr>
                                        <p:cTn id="92" dur="500" fill="hold"/>
                                        <p:tgtEl>
                                          <p:spTgt spid="28"/>
                                        </p:tgtEl>
                                        <p:attrNameLst>
                                          <p:attrName>ppt_w</p:attrName>
                                        </p:attrNameLst>
                                      </p:cBhvr>
                                      <p:tavLst>
                                        <p:tav tm="0">
                                          <p:val>
                                            <p:fltVal val="0"/>
                                          </p:val>
                                        </p:tav>
                                        <p:tav tm="100000">
                                          <p:val>
                                            <p:strVal val="#ppt_w"/>
                                          </p:val>
                                        </p:tav>
                                      </p:tavLst>
                                    </p:anim>
                                    <p:anim calcmode="lin" valueType="num">
                                      <p:cBhvr>
                                        <p:cTn id="93" dur="500" fill="hold"/>
                                        <p:tgtEl>
                                          <p:spTgt spid="28"/>
                                        </p:tgtEl>
                                        <p:attrNameLst>
                                          <p:attrName>ppt_h</p:attrName>
                                        </p:attrNameLst>
                                      </p:cBhvr>
                                      <p:tavLst>
                                        <p:tav tm="0">
                                          <p:val>
                                            <p:fltVal val="0"/>
                                          </p:val>
                                        </p:tav>
                                        <p:tav tm="100000">
                                          <p:val>
                                            <p:strVal val="#ppt_h"/>
                                          </p:val>
                                        </p:tav>
                                      </p:tavLst>
                                    </p:anim>
                                    <p:animEffect transition="in" filter="fade">
                                      <p:cBhvr>
                                        <p:cTn id="94" dur="500"/>
                                        <p:tgtEl>
                                          <p:spTgt spid="28"/>
                                        </p:tgtEl>
                                      </p:cBhvr>
                                    </p:animEffect>
                                  </p:childTnLst>
                                </p:cTn>
                              </p:par>
                              <p:par>
                                <p:cTn id="95" presetID="53" presetClass="entr" presetSubtype="16" fill="hold" grpId="0" nodeType="withEffect">
                                  <p:stCondLst>
                                    <p:cond delay="0"/>
                                  </p:stCondLst>
                                  <p:childTnLst>
                                    <p:set>
                                      <p:cBhvr>
                                        <p:cTn id="96" dur="1" fill="hold">
                                          <p:stCondLst>
                                            <p:cond delay="0"/>
                                          </p:stCondLst>
                                        </p:cTn>
                                        <p:tgtEl>
                                          <p:spTgt spid="29"/>
                                        </p:tgtEl>
                                        <p:attrNameLst>
                                          <p:attrName>style.visibility</p:attrName>
                                        </p:attrNameLst>
                                      </p:cBhvr>
                                      <p:to>
                                        <p:strVal val="visible"/>
                                      </p:to>
                                    </p:set>
                                    <p:anim calcmode="lin" valueType="num">
                                      <p:cBhvr>
                                        <p:cTn id="97" dur="500" fill="hold"/>
                                        <p:tgtEl>
                                          <p:spTgt spid="29"/>
                                        </p:tgtEl>
                                        <p:attrNameLst>
                                          <p:attrName>ppt_w</p:attrName>
                                        </p:attrNameLst>
                                      </p:cBhvr>
                                      <p:tavLst>
                                        <p:tav tm="0">
                                          <p:val>
                                            <p:fltVal val="0"/>
                                          </p:val>
                                        </p:tav>
                                        <p:tav tm="100000">
                                          <p:val>
                                            <p:strVal val="#ppt_w"/>
                                          </p:val>
                                        </p:tav>
                                      </p:tavLst>
                                    </p:anim>
                                    <p:anim calcmode="lin" valueType="num">
                                      <p:cBhvr>
                                        <p:cTn id="98" dur="500" fill="hold"/>
                                        <p:tgtEl>
                                          <p:spTgt spid="29"/>
                                        </p:tgtEl>
                                        <p:attrNameLst>
                                          <p:attrName>ppt_h</p:attrName>
                                        </p:attrNameLst>
                                      </p:cBhvr>
                                      <p:tavLst>
                                        <p:tav tm="0">
                                          <p:val>
                                            <p:fltVal val="0"/>
                                          </p:val>
                                        </p:tav>
                                        <p:tav tm="100000">
                                          <p:val>
                                            <p:strVal val="#ppt_h"/>
                                          </p:val>
                                        </p:tav>
                                      </p:tavLst>
                                    </p:anim>
                                    <p:animEffect transition="in" filter="fade">
                                      <p:cBhvr>
                                        <p:cTn id="99" dur="500"/>
                                        <p:tgtEl>
                                          <p:spTgt spid="29"/>
                                        </p:tgtEl>
                                      </p:cBhvr>
                                    </p:animEffect>
                                  </p:childTnLst>
                                </p:cTn>
                              </p:par>
                              <p:par>
                                <p:cTn id="100" presetID="53" presetClass="entr" presetSubtype="16" fill="hold" grpId="0" nodeType="withEffect">
                                  <p:stCondLst>
                                    <p:cond delay="0"/>
                                  </p:stCondLst>
                                  <p:childTnLst>
                                    <p:set>
                                      <p:cBhvr>
                                        <p:cTn id="101" dur="1" fill="hold">
                                          <p:stCondLst>
                                            <p:cond delay="0"/>
                                          </p:stCondLst>
                                        </p:cTn>
                                        <p:tgtEl>
                                          <p:spTgt spid="30"/>
                                        </p:tgtEl>
                                        <p:attrNameLst>
                                          <p:attrName>style.visibility</p:attrName>
                                        </p:attrNameLst>
                                      </p:cBhvr>
                                      <p:to>
                                        <p:strVal val="visible"/>
                                      </p:to>
                                    </p:set>
                                    <p:anim calcmode="lin" valueType="num">
                                      <p:cBhvr>
                                        <p:cTn id="102" dur="500" fill="hold"/>
                                        <p:tgtEl>
                                          <p:spTgt spid="30"/>
                                        </p:tgtEl>
                                        <p:attrNameLst>
                                          <p:attrName>ppt_w</p:attrName>
                                        </p:attrNameLst>
                                      </p:cBhvr>
                                      <p:tavLst>
                                        <p:tav tm="0">
                                          <p:val>
                                            <p:fltVal val="0"/>
                                          </p:val>
                                        </p:tav>
                                        <p:tav tm="100000">
                                          <p:val>
                                            <p:strVal val="#ppt_w"/>
                                          </p:val>
                                        </p:tav>
                                      </p:tavLst>
                                    </p:anim>
                                    <p:anim calcmode="lin" valueType="num">
                                      <p:cBhvr>
                                        <p:cTn id="103" dur="500" fill="hold"/>
                                        <p:tgtEl>
                                          <p:spTgt spid="30"/>
                                        </p:tgtEl>
                                        <p:attrNameLst>
                                          <p:attrName>ppt_h</p:attrName>
                                        </p:attrNameLst>
                                      </p:cBhvr>
                                      <p:tavLst>
                                        <p:tav tm="0">
                                          <p:val>
                                            <p:fltVal val="0"/>
                                          </p:val>
                                        </p:tav>
                                        <p:tav tm="100000">
                                          <p:val>
                                            <p:strVal val="#ppt_h"/>
                                          </p:val>
                                        </p:tav>
                                      </p:tavLst>
                                    </p:anim>
                                    <p:animEffect transition="in" filter="fade">
                                      <p:cBhvr>
                                        <p:cTn id="104" dur="500"/>
                                        <p:tgtEl>
                                          <p:spTgt spid="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7" grpId="0" animBg="1"/>
      <p:bldP spid="8" grpId="0" animBg="1"/>
      <p:bldP spid="9" grpId="0" animBg="1"/>
      <p:bldP spid="18" grpId="0" animBg="1"/>
      <p:bldP spid="19" grpId="0" animBg="1"/>
      <p:bldP spid="23" grpId="0"/>
      <p:bldP spid="24" grpId="0"/>
      <p:bldP spid="25" grpId="0"/>
      <p:bldP spid="26" grpId="0"/>
      <p:bldP spid="27" grpId="0"/>
      <p:bldP spid="28" grpId="0"/>
      <p:bldP spid="29" grpId="0"/>
      <p:bldP spid="30"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6"/>
          <p:cNvGrpSpPr/>
          <p:nvPr/>
        </p:nvGrpSpPr>
        <p:grpSpPr>
          <a:xfrm>
            <a:off x="645176" y="1656753"/>
            <a:ext cx="2036370" cy="1373430"/>
            <a:chOff x="777629" y="2533915"/>
            <a:chExt cx="2758258" cy="1868730"/>
          </a:xfrm>
        </p:grpSpPr>
        <p:pic>
          <p:nvPicPr>
            <p:cNvPr id="3" name="Picture 7"/>
            <p:cNvPicPr>
              <a:picLocks noChangeAspect="1"/>
            </p:cNvPicPr>
            <p:nvPr/>
          </p:nvPicPr>
          <p:blipFill>
            <a:blip r:embed="rId4" cstate="screen"/>
            <a:stretch>
              <a:fillRect/>
            </a:stretch>
          </p:blipFill>
          <p:spPr>
            <a:xfrm>
              <a:off x="777629" y="3501738"/>
              <a:ext cx="2758258" cy="900907"/>
            </a:xfrm>
            <a:prstGeom prst="rect">
              <a:avLst/>
            </a:prstGeom>
          </p:spPr>
        </p:pic>
        <p:sp>
          <p:nvSpPr>
            <p:cNvPr id="4" name="Freeform 8"/>
            <p:cNvSpPr/>
            <p:nvPr/>
          </p:nvSpPr>
          <p:spPr>
            <a:xfrm>
              <a:off x="1332584" y="2533915"/>
              <a:ext cx="1667040" cy="1667041"/>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00B0F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r>
                <a:rPr lang="en-US" sz="2400" dirty="0">
                  <a:latin typeface="linea-basic-10" charset="0"/>
                  <a:ea typeface="linea-basic-10" charset="0"/>
                  <a:cs typeface="linea-basic-10" charset="0"/>
                </a:rPr>
                <a:t> </a:t>
              </a:r>
            </a:p>
            <a:p>
              <a:pPr algn="ctr"/>
              <a:endParaRPr lang="en-US" sz="1000" b="1" dirty="0">
                <a:latin typeface="Source Sans Pro" charset="0"/>
                <a:ea typeface="Source Sans Pro" charset="0"/>
                <a:cs typeface="Source Sans Pro" charset="0"/>
              </a:endParaRPr>
            </a:p>
          </p:txBody>
        </p:sp>
      </p:grpSp>
      <p:grpSp>
        <p:nvGrpSpPr>
          <p:cNvPr id="5" name="Group 3"/>
          <p:cNvGrpSpPr/>
          <p:nvPr/>
        </p:nvGrpSpPr>
        <p:grpSpPr>
          <a:xfrm>
            <a:off x="2364939" y="1656753"/>
            <a:ext cx="2036370" cy="1373430"/>
            <a:chOff x="777629" y="2533915"/>
            <a:chExt cx="2758258" cy="1868730"/>
          </a:xfrm>
        </p:grpSpPr>
        <p:pic>
          <p:nvPicPr>
            <p:cNvPr id="6" name="Picture 4"/>
            <p:cNvPicPr>
              <a:picLocks noChangeAspect="1"/>
            </p:cNvPicPr>
            <p:nvPr/>
          </p:nvPicPr>
          <p:blipFill>
            <a:blip r:embed="rId4" cstate="screen"/>
            <a:stretch>
              <a:fillRect/>
            </a:stretch>
          </p:blipFill>
          <p:spPr>
            <a:xfrm>
              <a:off x="777629" y="3501738"/>
              <a:ext cx="2758258" cy="900907"/>
            </a:xfrm>
            <a:prstGeom prst="rect">
              <a:avLst/>
            </a:prstGeom>
          </p:spPr>
        </p:pic>
        <p:sp>
          <p:nvSpPr>
            <p:cNvPr id="7" name="Freeform 5"/>
            <p:cNvSpPr/>
            <p:nvPr/>
          </p:nvSpPr>
          <p:spPr>
            <a:xfrm>
              <a:off x="1332584" y="2533915"/>
              <a:ext cx="1667040" cy="1667041"/>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0070C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2400" dirty="0">
                <a:latin typeface="linea-basic-10" charset="0"/>
                <a:ea typeface="linea-basic-10" charset="0"/>
                <a:cs typeface="linea-basic-10" charset="0"/>
              </a:endParaRPr>
            </a:p>
          </p:txBody>
        </p:sp>
      </p:grpSp>
      <p:grpSp>
        <p:nvGrpSpPr>
          <p:cNvPr id="8" name="Group 9"/>
          <p:cNvGrpSpPr/>
          <p:nvPr/>
        </p:nvGrpSpPr>
        <p:grpSpPr>
          <a:xfrm>
            <a:off x="4085690" y="1667112"/>
            <a:ext cx="2036370" cy="1373430"/>
            <a:chOff x="777629" y="2533915"/>
            <a:chExt cx="2758258" cy="1868730"/>
          </a:xfrm>
        </p:grpSpPr>
        <p:pic>
          <p:nvPicPr>
            <p:cNvPr id="9" name="Picture 10"/>
            <p:cNvPicPr>
              <a:picLocks noChangeAspect="1"/>
            </p:cNvPicPr>
            <p:nvPr/>
          </p:nvPicPr>
          <p:blipFill>
            <a:blip r:embed="rId4" cstate="screen"/>
            <a:stretch>
              <a:fillRect/>
            </a:stretch>
          </p:blipFill>
          <p:spPr>
            <a:xfrm>
              <a:off x="777629" y="3501738"/>
              <a:ext cx="2758258" cy="900907"/>
            </a:xfrm>
            <a:prstGeom prst="rect">
              <a:avLst/>
            </a:prstGeom>
          </p:spPr>
        </p:pic>
        <p:sp>
          <p:nvSpPr>
            <p:cNvPr id="10" name="Freeform 11"/>
            <p:cNvSpPr/>
            <p:nvPr/>
          </p:nvSpPr>
          <p:spPr>
            <a:xfrm>
              <a:off x="1332584" y="2533915"/>
              <a:ext cx="1667040" cy="1667041"/>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00B0F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1000" b="1" dirty="0">
                <a:latin typeface="Source Sans Pro" charset="0"/>
                <a:ea typeface="Source Sans Pro" charset="0"/>
                <a:cs typeface="Source Sans Pro" charset="0"/>
              </a:endParaRPr>
            </a:p>
          </p:txBody>
        </p:sp>
      </p:grpSp>
      <p:grpSp>
        <p:nvGrpSpPr>
          <p:cNvPr id="11" name="Group 12"/>
          <p:cNvGrpSpPr/>
          <p:nvPr/>
        </p:nvGrpSpPr>
        <p:grpSpPr>
          <a:xfrm>
            <a:off x="6325748" y="1488931"/>
            <a:ext cx="2036370" cy="1778971"/>
            <a:chOff x="777629" y="1982124"/>
            <a:chExt cx="2758258" cy="2420521"/>
          </a:xfrm>
        </p:grpSpPr>
        <p:pic>
          <p:nvPicPr>
            <p:cNvPr id="12" name="Picture 13"/>
            <p:cNvPicPr>
              <a:picLocks noChangeAspect="1"/>
            </p:cNvPicPr>
            <p:nvPr/>
          </p:nvPicPr>
          <p:blipFill>
            <a:blip r:embed="rId4" cstate="screen"/>
            <a:stretch>
              <a:fillRect/>
            </a:stretch>
          </p:blipFill>
          <p:spPr>
            <a:xfrm>
              <a:off x="777629" y="3501738"/>
              <a:ext cx="2758258" cy="900907"/>
            </a:xfrm>
            <a:prstGeom prst="rect">
              <a:avLst/>
            </a:prstGeom>
          </p:spPr>
        </p:pic>
        <p:sp>
          <p:nvSpPr>
            <p:cNvPr id="13" name="Freeform 14"/>
            <p:cNvSpPr/>
            <p:nvPr/>
          </p:nvSpPr>
          <p:spPr>
            <a:xfrm>
              <a:off x="1056689" y="1982124"/>
              <a:ext cx="2218830" cy="2218832"/>
            </a:xfrm>
            <a:custGeom>
              <a:avLst/>
              <a:gdLst>
                <a:gd name="connsiteX0" fmla="*/ 1621876 w 4116165"/>
                <a:gd name="connsiteY0" fmla="*/ 814807 h 3497531"/>
                <a:gd name="connsiteX1" fmla="*/ 3927730 w 4116165"/>
                <a:gd name="connsiteY1" fmla="*/ 814807 h 3497531"/>
                <a:gd name="connsiteX2" fmla="*/ 4116165 w 4116165"/>
                <a:gd name="connsiteY2" fmla="*/ 1003242 h 3497531"/>
                <a:gd name="connsiteX3" fmla="*/ 4116165 w 4116165"/>
                <a:gd name="connsiteY3" fmla="*/ 3309096 h 3497531"/>
                <a:gd name="connsiteX4" fmla="*/ 3927730 w 4116165"/>
                <a:gd name="connsiteY4" fmla="*/ 3497531 h 3497531"/>
                <a:gd name="connsiteX5" fmla="*/ 1621876 w 4116165"/>
                <a:gd name="connsiteY5" fmla="*/ 3497531 h 3497531"/>
                <a:gd name="connsiteX6" fmla="*/ 1433441 w 4116165"/>
                <a:gd name="connsiteY6" fmla="*/ 3309096 h 3497531"/>
                <a:gd name="connsiteX7" fmla="*/ 1433441 w 4116165"/>
                <a:gd name="connsiteY7" fmla="*/ 1003242 h 3497531"/>
                <a:gd name="connsiteX8" fmla="*/ 1621876 w 4116165"/>
                <a:gd name="connsiteY8" fmla="*/ 814807 h 3497531"/>
                <a:gd name="connsiteX9" fmla="*/ 688860 w 4116165"/>
                <a:gd name="connsiteY9" fmla="*/ 0 h 3497531"/>
                <a:gd name="connsiteX10" fmla="*/ 739322 w 4116165"/>
                <a:gd name="connsiteY10" fmla="*/ 20901 h 3497531"/>
                <a:gd name="connsiteX11" fmla="*/ 1356818 w 4116165"/>
                <a:gd name="connsiteY11" fmla="*/ 638398 h 3497531"/>
                <a:gd name="connsiteX12" fmla="*/ 1356818 w 4116165"/>
                <a:gd name="connsiteY12" fmla="*/ 739322 h 3497531"/>
                <a:gd name="connsiteX13" fmla="*/ 739322 w 4116165"/>
                <a:gd name="connsiteY13" fmla="*/ 1356819 h 3497531"/>
                <a:gd name="connsiteX14" fmla="*/ 638398 w 4116165"/>
                <a:gd name="connsiteY14" fmla="*/ 1356819 h 3497531"/>
                <a:gd name="connsiteX15" fmla="*/ 20901 w 4116165"/>
                <a:gd name="connsiteY15" fmla="*/ 739322 h 3497531"/>
                <a:gd name="connsiteX16" fmla="*/ 20901 w 4116165"/>
                <a:gd name="connsiteY16" fmla="*/ 638398 h 3497531"/>
                <a:gd name="connsiteX17" fmla="*/ 638398 w 4116165"/>
                <a:gd name="connsiteY17" fmla="*/ 20901 h 3497531"/>
                <a:gd name="connsiteX18" fmla="*/ 688860 w 4116165"/>
                <a:gd name="connsiteY18" fmla="*/ 0 h 3497531"/>
                <a:gd name="connsiteX0-1" fmla="*/ 1433441 w 4116165"/>
                <a:gd name="connsiteY0-2" fmla="*/ 1003242 h 3497531"/>
                <a:gd name="connsiteX1-3" fmla="*/ 3927730 w 4116165"/>
                <a:gd name="connsiteY1-4" fmla="*/ 814807 h 3497531"/>
                <a:gd name="connsiteX2-5" fmla="*/ 4116165 w 4116165"/>
                <a:gd name="connsiteY2-6" fmla="*/ 1003242 h 3497531"/>
                <a:gd name="connsiteX3-7" fmla="*/ 4116165 w 4116165"/>
                <a:gd name="connsiteY3-8" fmla="*/ 3309096 h 3497531"/>
                <a:gd name="connsiteX4-9" fmla="*/ 3927730 w 4116165"/>
                <a:gd name="connsiteY4-10" fmla="*/ 3497531 h 3497531"/>
                <a:gd name="connsiteX5-11" fmla="*/ 1621876 w 4116165"/>
                <a:gd name="connsiteY5-12" fmla="*/ 3497531 h 3497531"/>
                <a:gd name="connsiteX6-13" fmla="*/ 1433441 w 4116165"/>
                <a:gd name="connsiteY6-14" fmla="*/ 3309096 h 3497531"/>
                <a:gd name="connsiteX7-15" fmla="*/ 1433441 w 4116165"/>
                <a:gd name="connsiteY7-16" fmla="*/ 1003242 h 3497531"/>
                <a:gd name="connsiteX8-17" fmla="*/ 688860 w 4116165"/>
                <a:gd name="connsiteY8-18" fmla="*/ 0 h 3497531"/>
                <a:gd name="connsiteX9-19" fmla="*/ 739322 w 4116165"/>
                <a:gd name="connsiteY9-20" fmla="*/ 20901 h 3497531"/>
                <a:gd name="connsiteX10-21" fmla="*/ 1356818 w 4116165"/>
                <a:gd name="connsiteY10-22" fmla="*/ 638398 h 3497531"/>
                <a:gd name="connsiteX11-23" fmla="*/ 1356818 w 4116165"/>
                <a:gd name="connsiteY11-24" fmla="*/ 739322 h 3497531"/>
                <a:gd name="connsiteX12-25" fmla="*/ 739322 w 4116165"/>
                <a:gd name="connsiteY12-26" fmla="*/ 1356819 h 3497531"/>
                <a:gd name="connsiteX13-27" fmla="*/ 638398 w 4116165"/>
                <a:gd name="connsiteY13-28" fmla="*/ 1356819 h 3497531"/>
                <a:gd name="connsiteX14-29" fmla="*/ 20901 w 4116165"/>
                <a:gd name="connsiteY14-30" fmla="*/ 739322 h 3497531"/>
                <a:gd name="connsiteX15-31" fmla="*/ 20901 w 4116165"/>
                <a:gd name="connsiteY15-32" fmla="*/ 638398 h 3497531"/>
                <a:gd name="connsiteX16-33" fmla="*/ 638398 w 4116165"/>
                <a:gd name="connsiteY16-34" fmla="*/ 20901 h 3497531"/>
                <a:gd name="connsiteX17-35" fmla="*/ 688860 w 4116165"/>
                <a:gd name="connsiteY17-36" fmla="*/ 0 h 3497531"/>
                <a:gd name="connsiteX0-37" fmla="*/ 1433441 w 4116165"/>
                <a:gd name="connsiteY0-38" fmla="*/ 3309096 h 3497531"/>
                <a:gd name="connsiteX1-39" fmla="*/ 3927730 w 4116165"/>
                <a:gd name="connsiteY1-40" fmla="*/ 814807 h 3497531"/>
                <a:gd name="connsiteX2-41" fmla="*/ 4116165 w 4116165"/>
                <a:gd name="connsiteY2-42" fmla="*/ 1003242 h 3497531"/>
                <a:gd name="connsiteX3-43" fmla="*/ 4116165 w 4116165"/>
                <a:gd name="connsiteY3-44" fmla="*/ 3309096 h 3497531"/>
                <a:gd name="connsiteX4-45" fmla="*/ 3927730 w 4116165"/>
                <a:gd name="connsiteY4-46" fmla="*/ 3497531 h 3497531"/>
                <a:gd name="connsiteX5-47" fmla="*/ 1621876 w 4116165"/>
                <a:gd name="connsiteY5-48" fmla="*/ 3497531 h 3497531"/>
                <a:gd name="connsiteX6-49" fmla="*/ 1433441 w 4116165"/>
                <a:gd name="connsiteY6-50" fmla="*/ 3309096 h 3497531"/>
                <a:gd name="connsiteX7-51" fmla="*/ 688860 w 4116165"/>
                <a:gd name="connsiteY7-52" fmla="*/ 0 h 3497531"/>
                <a:gd name="connsiteX8-53" fmla="*/ 739322 w 4116165"/>
                <a:gd name="connsiteY8-54" fmla="*/ 20901 h 3497531"/>
                <a:gd name="connsiteX9-55" fmla="*/ 1356818 w 4116165"/>
                <a:gd name="connsiteY9-56" fmla="*/ 638398 h 3497531"/>
                <a:gd name="connsiteX10-57" fmla="*/ 1356818 w 4116165"/>
                <a:gd name="connsiteY10-58" fmla="*/ 739322 h 3497531"/>
                <a:gd name="connsiteX11-59" fmla="*/ 739322 w 4116165"/>
                <a:gd name="connsiteY11-60" fmla="*/ 1356819 h 3497531"/>
                <a:gd name="connsiteX12-61" fmla="*/ 638398 w 4116165"/>
                <a:gd name="connsiteY12-62" fmla="*/ 1356819 h 3497531"/>
                <a:gd name="connsiteX13-63" fmla="*/ 20901 w 4116165"/>
                <a:gd name="connsiteY13-64" fmla="*/ 739322 h 3497531"/>
                <a:gd name="connsiteX14-65" fmla="*/ 20901 w 4116165"/>
                <a:gd name="connsiteY14-66" fmla="*/ 638398 h 3497531"/>
                <a:gd name="connsiteX15-67" fmla="*/ 638398 w 4116165"/>
                <a:gd name="connsiteY15-68" fmla="*/ 20901 h 3497531"/>
                <a:gd name="connsiteX16-69" fmla="*/ 688860 w 4116165"/>
                <a:gd name="connsiteY16-70" fmla="*/ 0 h 3497531"/>
                <a:gd name="connsiteX0-71" fmla="*/ 1433441 w 4116165"/>
                <a:gd name="connsiteY0-72" fmla="*/ 3309096 h 3497531"/>
                <a:gd name="connsiteX1-73" fmla="*/ 4116165 w 4116165"/>
                <a:gd name="connsiteY1-74" fmla="*/ 1003242 h 3497531"/>
                <a:gd name="connsiteX2-75" fmla="*/ 4116165 w 4116165"/>
                <a:gd name="connsiteY2-76" fmla="*/ 3309096 h 3497531"/>
                <a:gd name="connsiteX3-77" fmla="*/ 3927730 w 4116165"/>
                <a:gd name="connsiteY3-78" fmla="*/ 3497531 h 3497531"/>
                <a:gd name="connsiteX4-79" fmla="*/ 1621876 w 4116165"/>
                <a:gd name="connsiteY4-80" fmla="*/ 3497531 h 3497531"/>
                <a:gd name="connsiteX5-81" fmla="*/ 1433441 w 4116165"/>
                <a:gd name="connsiteY5-82" fmla="*/ 3309096 h 3497531"/>
                <a:gd name="connsiteX6-83" fmla="*/ 688860 w 4116165"/>
                <a:gd name="connsiteY6-84" fmla="*/ 0 h 3497531"/>
                <a:gd name="connsiteX7-85" fmla="*/ 739322 w 4116165"/>
                <a:gd name="connsiteY7-86" fmla="*/ 20901 h 3497531"/>
                <a:gd name="connsiteX8-87" fmla="*/ 1356818 w 4116165"/>
                <a:gd name="connsiteY8-88" fmla="*/ 638398 h 3497531"/>
                <a:gd name="connsiteX9-89" fmla="*/ 1356818 w 4116165"/>
                <a:gd name="connsiteY9-90" fmla="*/ 739322 h 3497531"/>
                <a:gd name="connsiteX10-91" fmla="*/ 739322 w 4116165"/>
                <a:gd name="connsiteY10-92" fmla="*/ 1356819 h 3497531"/>
                <a:gd name="connsiteX11-93" fmla="*/ 638398 w 4116165"/>
                <a:gd name="connsiteY11-94" fmla="*/ 1356819 h 3497531"/>
                <a:gd name="connsiteX12-95" fmla="*/ 20901 w 4116165"/>
                <a:gd name="connsiteY12-96" fmla="*/ 739322 h 3497531"/>
                <a:gd name="connsiteX13-97" fmla="*/ 20901 w 4116165"/>
                <a:gd name="connsiteY13-98" fmla="*/ 638398 h 3497531"/>
                <a:gd name="connsiteX14-99" fmla="*/ 638398 w 4116165"/>
                <a:gd name="connsiteY14-100" fmla="*/ 20901 h 3497531"/>
                <a:gd name="connsiteX15-101" fmla="*/ 688860 w 4116165"/>
                <a:gd name="connsiteY15-102" fmla="*/ 0 h 3497531"/>
                <a:gd name="connsiteX0-103" fmla="*/ 1433441 w 4116165"/>
                <a:gd name="connsiteY0-104" fmla="*/ 3309096 h 3497531"/>
                <a:gd name="connsiteX1-105" fmla="*/ 4116165 w 4116165"/>
                <a:gd name="connsiteY1-106" fmla="*/ 3309096 h 3497531"/>
                <a:gd name="connsiteX2-107" fmla="*/ 3927730 w 4116165"/>
                <a:gd name="connsiteY2-108" fmla="*/ 3497531 h 3497531"/>
                <a:gd name="connsiteX3-109" fmla="*/ 1621876 w 4116165"/>
                <a:gd name="connsiteY3-110" fmla="*/ 3497531 h 3497531"/>
                <a:gd name="connsiteX4-111" fmla="*/ 1433441 w 4116165"/>
                <a:gd name="connsiteY4-112" fmla="*/ 3309096 h 3497531"/>
                <a:gd name="connsiteX5-113" fmla="*/ 688860 w 4116165"/>
                <a:gd name="connsiteY5-114" fmla="*/ 0 h 3497531"/>
                <a:gd name="connsiteX6-115" fmla="*/ 739322 w 4116165"/>
                <a:gd name="connsiteY6-116" fmla="*/ 20901 h 3497531"/>
                <a:gd name="connsiteX7-117" fmla="*/ 1356818 w 4116165"/>
                <a:gd name="connsiteY7-118" fmla="*/ 638398 h 3497531"/>
                <a:gd name="connsiteX8-119" fmla="*/ 1356818 w 4116165"/>
                <a:gd name="connsiteY8-120" fmla="*/ 739322 h 3497531"/>
                <a:gd name="connsiteX9-121" fmla="*/ 739322 w 4116165"/>
                <a:gd name="connsiteY9-122" fmla="*/ 1356819 h 3497531"/>
                <a:gd name="connsiteX10-123" fmla="*/ 638398 w 4116165"/>
                <a:gd name="connsiteY10-124" fmla="*/ 1356819 h 3497531"/>
                <a:gd name="connsiteX11-125" fmla="*/ 20901 w 4116165"/>
                <a:gd name="connsiteY11-126" fmla="*/ 739322 h 3497531"/>
                <a:gd name="connsiteX12-127" fmla="*/ 20901 w 4116165"/>
                <a:gd name="connsiteY12-128" fmla="*/ 638398 h 3497531"/>
                <a:gd name="connsiteX13-129" fmla="*/ 638398 w 4116165"/>
                <a:gd name="connsiteY13-130" fmla="*/ 20901 h 3497531"/>
                <a:gd name="connsiteX14-131" fmla="*/ 688860 w 4116165"/>
                <a:gd name="connsiteY14-132" fmla="*/ 0 h 3497531"/>
                <a:gd name="connsiteX0-133" fmla="*/ 1433441 w 3927730"/>
                <a:gd name="connsiteY0-134" fmla="*/ 3309096 h 3497531"/>
                <a:gd name="connsiteX1-135" fmla="*/ 3927730 w 3927730"/>
                <a:gd name="connsiteY1-136" fmla="*/ 3497531 h 3497531"/>
                <a:gd name="connsiteX2-137" fmla="*/ 1621876 w 3927730"/>
                <a:gd name="connsiteY2-138" fmla="*/ 3497531 h 3497531"/>
                <a:gd name="connsiteX3-139" fmla="*/ 1433441 w 3927730"/>
                <a:gd name="connsiteY3-140" fmla="*/ 3309096 h 3497531"/>
                <a:gd name="connsiteX4-141" fmla="*/ 688860 w 3927730"/>
                <a:gd name="connsiteY4-142" fmla="*/ 0 h 3497531"/>
                <a:gd name="connsiteX5-143" fmla="*/ 739322 w 3927730"/>
                <a:gd name="connsiteY5-144" fmla="*/ 20901 h 3497531"/>
                <a:gd name="connsiteX6-145" fmla="*/ 1356818 w 3927730"/>
                <a:gd name="connsiteY6-146" fmla="*/ 638398 h 3497531"/>
                <a:gd name="connsiteX7-147" fmla="*/ 1356818 w 3927730"/>
                <a:gd name="connsiteY7-148" fmla="*/ 739322 h 3497531"/>
                <a:gd name="connsiteX8-149" fmla="*/ 739322 w 3927730"/>
                <a:gd name="connsiteY8-150" fmla="*/ 1356819 h 3497531"/>
                <a:gd name="connsiteX9-151" fmla="*/ 638398 w 3927730"/>
                <a:gd name="connsiteY9-152" fmla="*/ 1356819 h 3497531"/>
                <a:gd name="connsiteX10-153" fmla="*/ 20901 w 3927730"/>
                <a:gd name="connsiteY10-154" fmla="*/ 739322 h 3497531"/>
                <a:gd name="connsiteX11-155" fmla="*/ 20901 w 3927730"/>
                <a:gd name="connsiteY11-156" fmla="*/ 638398 h 3497531"/>
                <a:gd name="connsiteX12-157" fmla="*/ 638398 w 3927730"/>
                <a:gd name="connsiteY12-158" fmla="*/ 20901 h 3497531"/>
                <a:gd name="connsiteX13-159" fmla="*/ 688860 w 3927730"/>
                <a:gd name="connsiteY13-160" fmla="*/ 0 h 3497531"/>
                <a:gd name="connsiteX0-161" fmla="*/ 1433441 w 1621876"/>
                <a:gd name="connsiteY0-162" fmla="*/ 3309096 h 3497531"/>
                <a:gd name="connsiteX1-163" fmla="*/ 1621876 w 1621876"/>
                <a:gd name="connsiteY1-164" fmla="*/ 3497531 h 3497531"/>
                <a:gd name="connsiteX2-165" fmla="*/ 1433441 w 1621876"/>
                <a:gd name="connsiteY2-166" fmla="*/ 3309096 h 3497531"/>
                <a:gd name="connsiteX3-167" fmla="*/ 688860 w 1621876"/>
                <a:gd name="connsiteY3-168" fmla="*/ 0 h 3497531"/>
                <a:gd name="connsiteX4-169" fmla="*/ 739322 w 1621876"/>
                <a:gd name="connsiteY4-170" fmla="*/ 20901 h 3497531"/>
                <a:gd name="connsiteX5-171" fmla="*/ 1356818 w 1621876"/>
                <a:gd name="connsiteY5-172" fmla="*/ 638398 h 3497531"/>
                <a:gd name="connsiteX6-173" fmla="*/ 1356818 w 1621876"/>
                <a:gd name="connsiteY6-174" fmla="*/ 739322 h 3497531"/>
                <a:gd name="connsiteX7-175" fmla="*/ 739322 w 1621876"/>
                <a:gd name="connsiteY7-176" fmla="*/ 1356819 h 3497531"/>
                <a:gd name="connsiteX8-177" fmla="*/ 638398 w 1621876"/>
                <a:gd name="connsiteY8-178" fmla="*/ 1356819 h 3497531"/>
                <a:gd name="connsiteX9-179" fmla="*/ 20901 w 1621876"/>
                <a:gd name="connsiteY9-180" fmla="*/ 739322 h 3497531"/>
                <a:gd name="connsiteX10-181" fmla="*/ 20901 w 1621876"/>
                <a:gd name="connsiteY10-182" fmla="*/ 638398 h 3497531"/>
                <a:gd name="connsiteX11-183" fmla="*/ 638398 w 1621876"/>
                <a:gd name="connsiteY11-184" fmla="*/ 20901 h 3497531"/>
                <a:gd name="connsiteX12-185" fmla="*/ 688860 w 1621876"/>
                <a:gd name="connsiteY12-186" fmla="*/ 0 h 3497531"/>
                <a:gd name="connsiteX0-187" fmla="*/ 688860 w 1377719"/>
                <a:gd name="connsiteY0-188" fmla="*/ 0 h 1377720"/>
                <a:gd name="connsiteX1-189" fmla="*/ 739322 w 1377719"/>
                <a:gd name="connsiteY1-190" fmla="*/ 20901 h 1377720"/>
                <a:gd name="connsiteX2-191" fmla="*/ 1356818 w 1377719"/>
                <a:gd name="connsiteY2-192" fmla="*/ 638398 h 1377720"/>
                <a:gd name="connsiteX3-193" fmla="*/ 1356818 w 1377719"/>
                <a:gd name="connsiteY3-194" fmla="*/ 739322 h 1377720"/>
                <a:gd name="connsiteX4-195" fmla="*/ 739322 w 1377719"/>
                <a:gd name="connsiteY4-196" fmla="*/ 1356819 h 1377720"/>
                <a:gd name="connsiteX5-197" fmla="*/ 638398 w 1377719"/>
                <a:gd name="connsiteY5-198" fmla="*/ 1356819 h 1377720"/>
                <a:gd name="connsiteX6-199" fmla="*/ 20901 w 1377719"/>
                <a:gd name="connsiteY6-200" fmla="*/ 739322 h 1377720"/>
                <a:gd name="connsiteX7-201" fmla="*/ 20901 w 1377719"/>
                <a:gd name="connsiteY7-202" fmla="*/ 638398 h 1377720"/>
                <a:gd name="connsiteX8-203" fmla="*/ 638398 w 1377719"/>
                <a:gd name="connsiteY8-204" fmla="*/ 20901 h 1377720"/>
                <a:gd name="connsiteX9-205" fmla="*/ 688860 w 1377719"/>
                <a:gd name="connsiteY9-206" fmla="*/ 0 h 1377720"/>
              </a:gdLst>
              <a:ahLst/>
              <a:cxnLst>
                <a:cxn ang="0">
                  <a:pos x="connsiteX0-1" y="connsiteY0-2"/>
                </a:cxn>
                <a:cxn ang="0">
                  <a:pos x="connsiteX1-3" y="connsiteY1-4"/>
                </a:cxn>
                <a:cxn ang="0">
                  <a:pos x="connsiteX2-5" y="connsiteY2-6"/>
                </a:cxn>
                <a:cxn ang="0">
                  <a:pos x="connsiteX3-7" y="connsiteY3-8"/>
                </a:cxn>
                <a:cxn ang="0">
                  <a:pos x="connsiteX4-9" y="connsiteY4-10"/>
                </a:cxn>
                <a:cxn ang="0">
                  <a:pos x="connsiteX5-11" y="connsiteY5-12"/>
                </a:cxn>
                <a:cxn ang="0">
                  <a:pos x="connsiteX6-13" y="connsiteY6-14"/>
                </a:cxn>
                <a:cxn ang="0">
                  <a:pos x="connsiteX7-15" y="connsiteY7-16"/>
                </a:cxn>
                <a:cxn ang="0">
                  <a:pos x="connsiteX8-17" y="connsiteY8-18"/>
                </a:cxn>
                <a:cxn ang="0">
                  <a:pos x="connsiteX9-19" y="connsiteY9-20"/>
                </a:cxn>
              </a:cxnLst>
              <a:rect l="l" t="t" r="r" b="b"/>
              <a:pathLst>
                <a:path w="1377719" h="1377720">
                  <a:moveTo>
                    <a:pt x="688860" y="0"/>
                  </a:moveTo>
                  <a:cubicBezTo>
                    <a:pt x="707124" y="0"/>
                    <a:pt x="725387" y="6967"/>
                    <a:pt x="739322" y="20901"/>
                  </a:cubicBezTo>
                  <a:lnTo>
                    <a:pt x="1356818" y="638398"/>
                  </a:lnTo>
                  <a:cubicBezTo>
                    <a:pt x="1384687" y="666267"/>
                    <a:pt x="1384687" y="711453"/>
                    <a:pt x="1356818" y="739322"/>
                  </a:cubicBezTo>
                  <a:lnTo>
                    <a:pt x="739322" y="1356819"/>
                  </a:lnTo>
                  <a:cubicBezTo>
                    <a:pt x="711453" y="1384688"/>
                    <a:pt x="666267" y="1384688"/>
                    <a:pt x="638398" y="1356819"/>
                  </a:cubicBezTo>
                  <a:lnTo>
                    <a:pt x="20901" y="739322"/>
                  </a:lnTo>
                  <a:cubicBezTo>
                    <a:pt x="-6968" y="711453"/>
                    <a:pt x="-6968" y="666267"/>
                    <a:pt x="20901" y="638398"/>
                  </a:cubicBezTo>
                  <a:lnTo>
                    <a:pt x="638398" y="20901"/>
                  </a:lnTo>
                  <a:cubicBezTo>
                    <a:pt x="652332" y="6967"/>
                    <a:pt x="670596" y="0"/>
                    <a:pt x="688860" y="0"/>
                  </a:cubicBezTo>
                  <a:close/>
                </a:path>
              </a:pathLst>
            </a:custGeom>
            <a:solidFill>
              <a:srgbClr val="0070C0"/>
            </a:solidFill>
            <a:ln>
              <a:noFill/>
            </a:ln>
            <a:effectLst/>
          </p:spPr>
          <p:style>
            <a:lnRef idx="1">
              <a:schemeClr val="accent1"/>
            </a:lnRef>
            <a:fillRef idx="3">
              <a:schemeClr val="accent1"/>
            </a:fillRef>
            <a:effectRef idx="2">
              <a:schemeClr val="accent1"/>
            </a:effectRef>
            <a:fontRef idx="minor">
              <a:schemeClr val="lt1"/>
            </a:fontRef>
          </p:style>
          <p:txBody>
            <a:bodyPr wrap="square" rtlCol="0" anchor="ctr">
              <a:noAutofit/>
            </a:bodyPr>
            <a:lstStyle/>
            <a:p>
              <a:pPr algn="ctr"/>
              <a:endParaRPr lang="en-US" sz="1000" b="1" dirty="0">
                <a:latin typeface="Source Sans Pro" charset="0"/>
                <a:ea typeface="Source Sans Pro" charset="0"/>
                <a:cs typeface="Source Sans Pro" charset="0"/>
              </a:endParaRPr>
            </a:p>
          </p:txBody>
        </p:sp>
      </p:grpSp>
      <p:sp>
        <p:nvSpPr>
          <p:cNvPr id="14" name="Cross 15"/>
          <p:cNvSpPr/>
          <p:nvPr/>
        </p:nvSpPr>
        <p:spPr>
          <a:xfrm>
            <a:off x="2402185" y="2166030"/>
            <a:ext cx="228390" cy="227360"/>
          </a:xfrm>
          <a:prstGeom prst="plus">
            <a:avLst>
              <a:gd name="adj" fmla="val 411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202174" tIns="33696" rIns="67391" bIns="33696" rtlCol="0" anchor="t"/>
          <a:lstStyle/>
          <a:p>
            <a:pPr algn="ctr"/>
            <a:endParaRPr lang="en-US" sz="1200" b="1" dirty="0">
              <a:latin typeface="Source Sans Pro" charset="0"/>
              <a:ea typeface="Source Sans Pro" charset="0"/>
              <a:cs typeface="Source Sans Pro" charset="0"/>
            </a:endParaRPr>
          </a:p>
        </p:txBody>
      </p:sp>
      <p:sp>
        <p:nvSpPr>
          <p:cNvPr id="15" name="Cross 16"/>
          <p:cNvSpPr/>
          <p:nvPr/>
        </p:nvSpPr>
        <p:spPr>
          <a:xfrm>
            <a:off x="4130867" y="2166030"/>
            <a:ext cx="228390" cy="227360"/>
          </a:xfrm>
          <a:prstGeom prst="plus">
            <a:avLst>
              <a:gd name="adj" fmla="val 4110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202174" tIns="33696" rIns="67391" bIns="33696" rtlCol="0" anchor="t"/>
          <a:lstStyle/>
          <a:p>
            <a:pPr algn="ctr"/>
            <a:endParaRPr lang="en-US" sz="1200" b="1" dirty="0">
              <a:latin typeface="Source Sans Pro" charset="0"/>
              <a:ea typeface="Source Sans Pro" charset="0"/>
              <a:cs typeface="Source Sans Pro" charset="0"/>
            </a:endParaRPr>
          </a:p>
        </p:txBody>
      </p:sp>
      <p:sp>
        <p:nvSpPr>
          <p:cNvPr id="16" name="Equal 17"/>
          <p:cNvSpPr/>
          <p:nvPr/>
        </p:nvSpPr>
        <p:spPr>
          <a:xfrm>
            <a:off x="5935094" y="2046335"/>
            <a:ext cx="356450" cy="451778"/>
          </a:xfrm>
          <a:prstGeom prst="mathEqual">
            <a:avLst>
              <a:gd name="adj1" fmla="val 8911"/>
              <a:gd name="adj2" fmla="val 11760"/>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lIns="202174" tIns="33696" rIns="67391" bIns="33696" rtlCol="0" anchor="t"/>
          <a:lstStyle/>
          <a:p>
            <a:pPr algn="ctr"/>
            <a:endParaRPr lang="en-US" sz="1200" b="1" dirty="0">
              <a:solidFill>
                <a:schemeClr val="tx1"/>
              </a:solidFill>
              <a:latin typeface="Source Sans Pro" charset="0"/>
              <a:ea typeface="Source Sans Pro" charset="0"/>
              <a:cs typeface="Source Sans Pro" charset="0"/>
            </a:endParaRPr>
          </a:p>
        </p:txBody>
      </p:sp>
      <p:sp>
        <p:nvSpPr>
          <p:cNvPr id="17" name="TextBox 13"/>
          <p:cNvSpPr txBox="1"/>
          <p:nvPr/>
        </p:nvSpPr>
        <p:spPr>
          <a:xfrm>
            <a:off x="2873771" y="2170579"/>
            <a:ext cx="1013527" cy="221599"/>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FFFFFF"/>
                </a:solidFill>
                <a:latin typeface="Arial" panose="020B0604020202020204" pitchFamily="34" charset="0"/>
                <a:ea typeface="微软雅黑" panose="020B0503020204020204" pitchFamily="34" charset="-122"/>
                <a:sym typeface="Arial" panose="020B0604020202020204" pitchFamily="34" charset="0"/>
              </a:rPr>
              <a:t>关键词</a:t>
            </a:r>
            <a:endParaRPr lang="en-US" sz="1200" b="1"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8" name="TextBox 13"/>
          <p:cNvSpPr txBox="1"/>
          <p:nvPr/>
        </p:nvSpPr>
        <p:spPr>
          <a:xfrm>
            <a:off x="1150430" y="2170579"/>
            <a:ext cx="1013527" cy="221599"/>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FFFFFF"/>
                </a:solidFill>
                <a:latin typeface="Arial" panose="020B0604020202020204" pitchFamily="34" charset="0"/>
                <a:ea typeface="微软雅黑" panose="020B0503020204020204" pitchFamily="34" charset="-122"/>
                <a:sym typeface="Arial" panose="020B0604020202020204" pitchFamily="34" charset="0"/>
              </a:rPr>
              <a:t>关键词</a:t>
            </a:r>
            <a:endParaRPr lang="en-US" sz="1200" b="1"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TextBox 13"/>
          <p:cNvSpPr txBox="1"/>
          <p:nvPr/>
        </p:nvSpPr>
        <p:spPr>
          <a:xfrm>
            <a:off x="4597112" y="2170579"/>
            <a:ext cx="1013527" cy="221599"/>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FFFFFF"/>
                </a:solidFill>
                <a:latin typeface="Arial" panose="020B0604020202020204" pitchFamily="34" charset="0"/>
                <a:ea typeface="微软雅黑" panose="020B0503020204020204" pitchFamily="34" charset="-122"/>
                <a:sym typeface="Arial" panose="020B0604020202020204" pitchFamily="34" charset="0"/>
              </a:rPr>
              <a:t>关键词</a:t>
            </a:r>
            <a:endParaRPr lang="en-US" sz="1200" b="1"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sp>
        <p:nvSpPr>
          <p:cNvPr id="20" name="TextBox 13"/>
          <p:cNvSpPr txBox="1"/>
          <p:nvPr/>
        </p:nvSpPr>
        <p:spPr>
          <a:xfrm>
            <a:off x="6837170" y="2127964"/>
            <a:ext cx="1013527" cy="332399"/>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800" b="1" dirty="0">
                <a:solidFill>
                  <a:srgbClr val="FFFFFF"/>
                </a:solidFill>
                <a:latin typeface="Arial" panose="020B0604020202020204" pitchFamily="34" charset="0"/>
                <a:ea typeface="微软雅黑" panose="020B0503020204020204" pitchFamily="34" charset="-122"/>
                <a:sym typeface="Arial" panose="020B0604020202020204" pitchFamily="34" charset="0"/>
              </a:rPr>
              <a:t>关键词</a:t>
            </a:r>
            <a:endParaRPr lang="en-US" sz="1800" b="1" dirty="0">
              <a:solidFill>
                <a:srgbClr val="FFFFFF"/>
              </a:solidFill>
              <a:latin typeface="Arial" panose="020B0604020202020204" pitchFamily="34" charset="0"/>
              <a:ea typeface="微软雅黑" panose="020B0503020204020204" pitchFamily="34" charset="-122"/>
              <a:sym typeface="Arial" panose="020B0604020202020204" pitchFamily="34" charset="0"/>
            </a:endParaRPr>
          </a:p>
        </p:txBody>
      </p:sp>
      <p:grpSp>
        <p:nvGrpSpPr>
          <p:cNvPr id="21" name="组合 20"/>
          <p:cNvGrpSpPr/>
          <p:nvPr/>
        </p:nvGrpSpPr>
        <p:grpSpPr>
          <a:xfrm>
            <a:off x="901798" y="3135247"/>
            <a:ext cx="1524589" cy="542526"/>
            <a:chOff x="4981719" y="4716932"/>
            <a:chExt cx="2338080" cy="738177"/>
          </a:xfrm>
        </p:grpSpPr>
        <p:sp>
          <p:nvSpPr>
            <p:cNvPr id="22" name="TextBox 13"/>
            <p:cNvSpPr txBox="1"/>
            <p:nvPr/>
          </p:nvSpPr>
          <p:spPr>
            <a:xfrm>
              <a:off x="4981719" y="4716932"/>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3" name="TextBox 13"/>
            <p:cNvSpPr txBox="1"/>
            <p:nvPr/>
          </p:nvSpPr>
          <p:spPr>
            <a:xfrm>
              <a:off x="4985798" y="5002837"/>
              <a:ext cx="2334001"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4" name="组合 23"/>
          <p:cNvGrpSpPr/>
          <p:nvPr/>
        </p:nvGrpSpPr>
        <p:grpSpPr>
          <a:xfrm>
            <a:off x="2606278" y="3135247"/>
            <a:ext cx="1524589" cy="542526"/>
            <a:chOff x="4981719" y="4716932"/>
            <a:chExt cx="2338080" cy="738177"/>
          </a:xfrm>
        </p:grpSpPr>
        <p:sp>
          <p:nvSpPr>
            <p:cNvPr id="25" name="TextBox 13"/>
            <p:cNvSpPr txBox="1"/>
            <p:nvPr/>
          </p:nvSpPr>
          <p:spPr>
            <a:xfrm>
              <a:off x="4981719" y="4716932"/>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6" name="TextBox 13"/>
            <p:cNvSpPr txBox="1"/>
            <p:nvPr/>
          </p:nvSpPr>
          <p:spPr>
            <a:xfrm>
              <a:off x="4985798" y="5002837"/>
              <a:ext cx="2334001"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7" name="组合 26"/>
          <p:cNvGrpSpPr/>
          <p:nvPr/>
        </p:nvGrpSpPr>
        <p:grpSpPr>
          <a:xfrm>
            <a:off x="4341580" y="3135247"/>
            <a:ext cx="1524589" cy="542526"/>
            <a:chOff x="4981719" y="4716932"/>
            <a:chExt cx="2338080" cy="738177"/>
          </a:xfrm>
        </p:grpSpPr>
        <p:sp>
          <p:nvSpPr>
            <p:cNvPr id="28" name="TextBox 13"/>
            <p:cNvSpPr txBox="1"/>
            <p:nvPr/>
          </p:nvSpPr>
          <p:spPr>
            <a:xfrm>
              <a:off x="4981719" y="4716932"/>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29" name="TextBox 13"/>
            <p:cNvSpPr txBox="1"/>
            <p:nvPr/>
          </p:nvSpPr>
          <p:spPr>
            <a:xfrm>
              <a:off x="4985798" y="5002837"/>
              <a:ext cx="2334001"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30" name="组合 29"/>
          <p:cNvGrpSpPr/>
          <p:nvPr/>
        </p:nvGrpSpPr>
        <p:grpSpPr>
          <a:xfrm>
            <a:off x="6603540" y="3418751"/>
            <a:ext cx="1524589" cy="542526"/>
            <a:chOff x="4981719" y="4716932"/>
            <a:chExt cx="2338080" cy="738177"/>
          </a:xfrm>
        </p:grpSpPr>
        <p:sp>
          <p:nvSpPr>
            <p:cNvPr id="31" name="TextBox 13"/>
            <p:cNvSpPr txBox="1"/>
            <p:nvPr/>
          </p:nvSpPr>
          <p:spPr>
            <a:xfrm>
              <a:off x="4981719" y="4716932"/>
              <a:ext cx="233808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TextBox 13"/>
            <p:cNvSpPr txBox="1"/>
            <p:nvPr/>
          </p:nvSpPr>
          <p:spPr>
            <a:xfrm>
              <a:off x="4985798" y="5002837"/>
              <a:ext cx="2334001" cy="452272"/>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900" dirty="0">
                  <a:solidFill>
                    <a:srgbClr val="000000"/>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33" name="矩形: 剪去单角 32"/>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4" name="矩形: 剪去单角 33"/>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35"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关键技术与步骤</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1000" fill="hold"/>
                                        <p:tgtEl>
                                          <p:spTgt spid="2"/>
                                        </p:tgtEl>
                                        <p:attrNameLst>
                                          <p:attrName>ppt_w</p:attrName>
                                        </p:attrNameLst>
                                      </p:cBhvr>
                                      <p:tavLst>
                                        <p:tav tm="0">
                                          <p:val>
                                            <p:fltVal val="0"/>
                                          </p:val>
                                        </p:tav>
                                        <p:tav tm="100000">
                                          <p:val>
                                            <p:strVal val="#ppt_w"/>
                                          </p:val>
                                        </p:tav>
                                      </p:tavLst>
                                    </p:anim>
                                    <p:anim calcmode="lin" valueType="num">
                                      <p:cBhvr>
                                        <p:cTn id="8" dur="1000" fill="hold"/>
                                        <p:tgtEl>
                                          <p:spTgt spid="2"/>
                                        </p:tgtEl>
                                        <p:attrNameLst>
                                          <p:attrName>ppt_h</p:attrName>
                                        </p:attrNameLst>
                                      </p:cBhvr>
                                      <p:tavLst>
                                        <p:tav tm="0">
                                          <p:val>
                                            <p:fltVal val="0"/>
                                          </p:val>
                                        </p:tav>
                                        <p:tav tm="100000">
                                          <p:val>
                                            <p:strVal val="#ppt_h"/>
                                          </p:val>
                                        </p:tav>
                                      </p:tavLst>
                                    </p:anim>
                                    <p:anim calcmode="lin" valueType="num">
                                      <p:cBhvr>
                                        <p:cTn id="9" dur="1000" fill="hold"/>
                                        <p:tgtEl>
                                          <p:spTgt spid="2"/>
                                        </p:tgtEl>
                                        <p:attrNameLst>
                                          <p:attrName>style.rotation</p:attrName>
                                        </p:attrNameLst>
                                      </p:cBhvr>
                                      <p:tavLst>
                                        <p:tav tm="0">
                                          <p:val>
                                            <p:fltVal val="90"/>
                                          </p:val>
                                        </p:tav>
                                        <p:tav tm="100000">
                                          <p:val>
                                            <p:fltVal val="0"/>
                                          </p:val>
                                        </p:tav>
                                      </p:tavLst>
                                    </p:anim>
                                    <p:animEffect transition="in" filter="fade">
                                      <p:cBhvr>
                                        <p:cTn id="10" dur="1000"/>
                                        <p:tgtEl>
                                          <p:spTgt spid="2"/>
                                        </p:tgtEl>
                                      </p:cBhvr>
                                    </p:animEffect>
                                  </p:childTnLst>
                                </p:cTn>
                              </p:par>
                              <p:par>
                                <p:cTn id="11" presetID="31" presetClass="entr" presetSubtype="0" fill="hold" nodeType="with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p:cTn id="13" dur="1000" fill="hold"/>
                                        <p:tgtEl>
                                          <p:spTgt spid="5"/>
                                        </p:tgtEl>
                                        <p:attrNameLst>
                                          <p:attrName>ppt_w</p:attrName>
                                        </p:attrNameLst>
                                      </p:cBhvr>
                                      <p:tavLst>
                                        <p:tav tm="0">
                                          <p:val>
                                            <p:fltVal val="0"/>
                                          </p:val>
                                        </p:tav>
                                        <p:tav tm="100000">
                                          <p:val>
                                            <p:strVal val="#ppt_w"/>
                                          </p:val>
                                        </p:tav>
                                      </p:tavLst>
                                    </p:anim>
                                    <p:anim calcmode="lin" valueType="num">
                                      <p:cBhvr>
                                        <p:cTn id="14" dur="1000" fill="hold"/>
                                        <p:tgtEl>
                                          <p:spTgt spid="5"/>
                                        </p:tgtEl>
                                        <p:attrNameLst>
                                          <p:attrName>ppt_h</p:attrName>
                                        </p:attrNameLst>
                                      </p:cBhvr>
                                      <p:tavLst>
                                        <p:tav tm="0">
                                          <p:val>
                                            <p:fltVal val="0"/>
                                          </p:val>
                                        </p:tav>
                                        <p:tav tm="100000">
                                          <p:val>
                                            <p:strVal val="#ppt_h"/>
                                          </p:val>
                                        </p:tav>
                                      </p:tavLst>
                                    </p:anim>
                                    <p:anim calcmode="lin" valueType="num">
                                      <p:cBhvr>
                                        <p:cTn id="15" dur="1000" fill="hold"/>
                                        <p:tgtEl>
                                          <p:spTgt spid="5"/>
                                        </p:tgtEl>
                                        <p:attrNameLst>
                                          <p:attrName>style.rotation</p:attrName>
                                        </p:attrNameLst>
                                      </p:cBhvr>
                                      <p:tavLst>
                                        <p:tav tm="0">
                                          <p:val>
                                            <p:fltVal val="90"/>
                                          </p:val>
                                        </p:tav>
                                        <p:tav tm="100000">
                                          <p:val>
                                            <p:fltVal val="0"/>
                                          </p:val>
                                        </p:tav>
                                      </p:tavLst>
                                    </p:anim>
                                    <p:animEffect transition="in" filter="fade">
                                      <p:cBhvr>
                                        <p:cTn id="16" dur="1000"/>
                                        <p:tgtEl>
                                          <p:spTgt spid="5"/>
                                        </p:tgtEl>
                                      </p:cBhvr>
                                    </p:animEffect>
                                  </p:childTnLst>
                                </p:cTn>
                              </p:par>
                              <p:par>
                                <p:cTn id="17" presetID="31" presetClass="entr" presetSubtype="0" fill="hold" nodeType="withEffect">
                                  <p:stCondLst>
                                    <p:cond delay="0"/>
                                  </p:stCondLst>
                                  <p:childTnLst>
                                    <p:set>
                                      <p:cBhvr>
                                        <p:cTn id="18" dur="1" fill="hold">
                                          <p:stCondLst>
                                            <p:cond delay="0"/>
                                          </p:stCondLst>
                                        </p:cTn>
                                        <p:tgtEl>
                                          <p:spTgt spid="8"/>
                                        </p:tgtEl>
                                        <p:attrNameLst>
                                          <p:attrName>style.visibility</p:attrName>
                                        </p:attrNameLst>
                                      </p:cBhvr>
                                      <p:to>
                                        <p:strVal val="visible"/>
                                      </p:to>
                                    </p:set>
                                    <p:anim calcmode="lin" valueType="num">
                                      <p:cBhvr>
                                        <p:cTn id="19" dur="1000" fill="hold"/>
                                        <p:tgtEl>
                                          <p:spTgt spid="8"/>
                                        </p:tgtEl>
                                        <p:attrNameLst>
                                          <p:attrName>ppt_w</p:attrName>
                                        </p:attrNameLst>
                                      </p:cBhvr>
                                      <p:tavLst>
                                        <p:tav tm="0">
                                          <p:val>
                                            <p:fltVal val="0"/>
                                          </p:val>
                                        </p:tav>
                                        <p:tav tm="100000">
                                          <p:val>
                                            <p:strVal val="#ppt_w"/>
                                          </p:val>
                                        </p:tav>
                                      </p:tavLst>
                                    </p:anim>
                                    <p:anim calcmode="lin" valueType="num">
                                      <p:cBhvr>
                                        <p:cTn id="20" dur="1000" fill="hold"/>
                                        <p:tgtEl>
                                          <p:spTgt spid="8"/>
                                        </p:tgtEl>
                                        <p:attrNameLst>
                                          <p:attrName>ppt_h</p:attrName>
                                        </p:attrNameLst>
                                      </p:cBhvr>
                                      <p:tavLst>
                                        <p:tav tm="0">
                                          <p:val>
                                            <p:fltVal val="0"/>
                                          </p:val>
                                        </p:tav>
                                        <p:tav tm="100000">
                                          <p:val>
                                            <p:strVal val="#ppt_h"/>
                                          </p:val>
                                        </p:tav>
                                      </p:tavLst>
                                    </p:anim>
                                    <p:anim calcmode="lin" valueType="num">
                                      <p:cBhvr>
                                        <p:cTn id="21" dur="1000" fill="hold"/>
                                        <p:tgtEl>
                                          <p:spTgt spid="8"/>
                                        </p:tgtEl>
                                        <p:attrNameLst>
                                          <p:attrName>style.rotation</p:attrName>
                                        </p:attrNameLst>
                                      </p:cBhvr>
                                      <p:tavLst>
                                        <p:tav tm="0">
                                          <p:val>
                                            <p:fltVal val="90"/>
                                          </p:val>
                                        </p:tav>
                                        <p:tav tm="100000">
                                          <p:val>
                                            <p:fltVal val="0"/>
                                          </p:val>
                                        </p:tav>
                                      </p:tavLst>
                                    </p:anim>
                                    <p:animEffect transition="in" filter="fade">
                                      <p:cBhvr>
                                        <p:cTn id="22" dur="1000"/>
                                        <p:tgtEl>
                                          <p:spTgt spid="8"/>
                                        </p:tgtEl>
                                      </p:cBhvr>
                                    </p:animEffect>
                                  </p:childTnLst>
                                </p:cTn>
                              </p:par>
                              <p:par>
                                <p:cTn id="23" presetID="31" presetClass="entr" presetSubtype="0" fill="hold" nodeType="withEffect">
                                  <p:stCondLst>
                                    <p:cond delay="0"/>
                                  </p:stCondLst>
                                  <p:childTnLst>
                                    <p:set>
                                      <p:cBhvr>
                                        <p:cTn id="24" dur="1" fill="hold">
                                          <p:stCondLst>
                                            <p:cond delay="0"/>
                                          </p:stCondLst>
                                        </p:cTn>
                                        <p:tgtEl>
                                          <p:spTgt spid="11"/>
                                        </p:tgtEl>
                                        <p:attrNameLst>
                                          <p:attrName>style.visibility</p:attrName>
                                        </p:attrNameLst>
                                      </p:cBhvr>
                                      <p:to>
                                        <p:strVal val="visible"/>
                                      </p:to>
                                    </p:set>
                                    <p:anim calcmode="lin" valueType="num">
                                      <p:cBhvr>
                                        <p:cTn id="25" dur="1000" fill="hold"/>
                                        <p:tgtEl>
                                          <p:spTgt spid="11"/>
                                        </p:tgtEl>
                                        <p:attrNameLst>
                                          <p:attrName>ppt_w</p:attrName>
                                        </p:attrNameLst>
                                      </p:cBhvr>
                                      <p:tavLst>
                                        <p:tav tm="0">
                                          <p:val>
                                            <p:fltVal val="0"/>
                                          </p:val>
                                        </p:tav>
                                        <p:tav tm="100000">
                                          <p:val>
                                            <p:strVal val="#ppt_w"/>
                                          </p:val>
                                        </p:tav>
                                      </p:tavLst>
                                    </p:anim>
                                    <p:anim calcmode="lin" valueType="num">
                                      <p:cBhvr>
                                        <p:cTn id="26" dur="1000" fill="hold"/>
                                        <p:tgtEl>
                                          <p:spTgt spid="11"/>
                                        </p:tgtEl>
                                        <p:attrNameLst>
                                          <p:attrName>ppt_h</p:attrName>
                                        </p:attrNameLst>
                                      </p:cBhvr>
                                      <p:tavLst>
                                        <p:tav tm="0">
                                          <p:val>
                                            <p:fltVal val="0"/>
                                          </p:val>
                                        </p:tav>
                                        <p:tav tm="100000">
                                          <p:val>
                                            <p:strVal val="#ppt_h"/>
                                          </p:val>
                                        </p:tav>
                                      </p:tavLst>
                                    </p:anim>
                                    <p:anim calcmode="lin" valueType="num">
                                      <p:cBhvr>
                                        <p:cTn id="27" dur="1000" fill="hold"/>
                                        <p:tgtEl>
                                          <p:spTgt spid="11"/>
                                        </p:tgtEl>
                                        <p:attrNameLst>
                                          <p:attrName>style.rotation</p:attrName>
                                        </p:attrNameLst>
                                      </p:cBhvr>
                                      <p:tavLst>
                                        <p:tav tm="0">
                                          <p:val>
                                            <p:fltVal val="90"/>
                                          </p:val>
                                        </p:tav>
                                        <p:tav tm="100000">
                                          <p:val>
                                            <p:fltVal val="0"/>
                                          </p:val>
                                        </p:tav>
                                      </p:tavLst>
                                    </p:anim>
                                    <p:animEffect transition="in" filter="fade">
                                      <p:cBhvr>
                                        <p:cTn id="28" dur="1000"/>
                                        <p:tgtEl>
                                          <p:spTgt spid="11"/>
                                        </p:tgtEl>
                                      </p:cBhvr>
                                    </p:animEffect>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8"/>
                                        </p:tgtEl>
                                        <p:attrNameLst>
                                          <p:attrName>style.visibility</p:attrName>
                                        </p:attrNameLst>
                                      </p:cBhvr>
                                      <p:to>
                                        <p:strVal val="visible"/>
                                      </p:to>
                                    </p:set>
                                    <p:anim calcmode="lin" valueType="num">
                                      <p:cBhvr additive="base">
                                        <p:cTn id="33" dur="500" fill="hold"/>
                                        <p:tgtEl>
                                          <p:spTgt spid="18"/>
                                        </p:tgtEl>
                                        <p:attrNameLst>
                                          <p:attrName>ppt_x</p:attrName>
                                        </p:attrNameLst>
                                      </p:cBhvr>
                                      <p:tavLst>
                                        <p:tav tm="0">
                                          <p:val>
                                            <p:strVal val="#ppt_x"/>
                                          </p:val>
                                        </p:tav>
                                        <p:tav tm="100000">
                                          <p:val>
                                            <p:strVal val="#ppt_x"/>
                                          </p:val>
                                        </p:tav>
                                      </p:tavLst>
                                    </p:anim>
                                    <p:anim calcmode="lin" valueType="num">
                                      <p:cBhvr additive="base">
                                        <p:cTn id="34" dur="500" fill="hold"/>
                                        <p:tgtEl>
                                          <p:spTgt spid="18"/>
                                        </p:tgtEl>
                                        <p:attrNameLst>
                                          <p:attrName>ppt_y</p:attrName>
                                        </p:attrNameLst>
                                      </p:cBhvr>
                                      <p:tavLst>
                                        <p:tav tm="0">
                                          <p:val>
                                            <p:strVal val="1+#ppt_h/2"/>
                                          </p:val>
                                        </p:tav>
                                        <p:tav tm="100000">
                                          <p:val>
                                            <p:strVal val="#ppt_y"/>
                                          </p:val>
                                        </p:tav>
                                      </p:tavLst>
                                    </p:anim>
                                  </p:childTnLst>
                                </p:cTn>
                              </p:par>
                              <p:par>
                                <p:cTn id="35" presetID="2" presetClass="entr" presetSubtype="4" fill="hold" grpId="0" nodeType="withEffect">
                                  <p:stCondLst>
                                    <p:cond delay="0"/>
                                  </p:stCondLst>
                                  <p:childTnLst>
                                    <p:set>
                                      <p:cBhvr>
                                        <p:cTn id="36" dur="1" fill="hold">
                                          <p:stCondLst>
                                            <p:cond delay="0"/>
                                          </p:stCondLst>
                                        </p:cTn>
                                        <p:tgtEl>
                                          <p:spTgt spid="14"/>
                                        </p:tgtEl>
                                        <p:attrNameLst>
                                          <p:attrName>style.visibility</p:attrName>
                                        </p:attrNameLst>
                                      </p:cBhvr>
                                      <p:to>
                                        <p:strVal val="visible"/>
                                      </p:to>
                                    </p:set>
                                    <p:anim calcmode="lin" valueType="num">
                                      <p:cBhvr additive="base">
                                        <p:cTn id="37" dur="500" fill="hold"/>
                                        <p:tgtEl>
                                          <p:spTgt spid="14"/>
                                        </p:tgtEl>
                                        <p:attrNameLst>
                                          <p:attrName>ppt_x</p:attrName>
                                        </p:attrNameLst>
                                      </p:cBhvr>
                                      <p:tavLst>
                                        <p:tav tm="0">
                                          <p:val>
                                            <p:strVal val="#ppt_x"/>
                                          </p:val>
                                        </p:tav>
                                        <p:tav tm="100000">
                                          <p:val>
                                            <p:strVal val="#ppt_x"/>
                                          </p:val>
                                        </p:tav>
                                      </p:tavLst>
                                    </p:anim>
                                    <p:anim calcmode="lin" valueType="num">
                                      <p:cBhvr additive="base">
                                        <p:cTn id="38" dur="500" fill="hold"/>
                                        <p:tgtEl>
                                          <p:spTgt spid="14"/>
                                        </p:tgtEl>
                                        <p:attrNameLst>
                                          <p:attrName>ppt_y</p:attrName>
                                        </p:attrNameLst>
                                      </p:cBhvr>
                                      <p:tavLst>
                                        <p:tav tm="0">
                                          <p:val>
                                            <p:strVal val="1+#ppt_h/2"/>
                                          </p:val>
                                        </p:tav>
                                        <p:tav tm="100000">
                                          <p:val>
                                            <p:strVal val="#ppt_y"/>
                                          </p:val>
                                        </p:tav>
                                      </p:tavLst>
                                    </p:anim>
                                  </p:childTnLst>
                                </p:cTn>
                              </p:par>
                              <p:par>
                                <p:cTn id="39" presetID="2" presetClass="entr" presetSubtype="4" fill="hold" grpId="0" nodeType="withEffect">
                                  <p:stCondLst>
                                    <p:cond delay="0"/>
                                  </p:stCondLst>
                                  <p:childTnLst>
                                    <p:set>
                                      <p:cBhvr>
                                        <p:cTn id="40" dur="1" fill="hold">
                                          <p:stCondLst>
                                            <p:cond delay="0"/>
                                          </p:stCondLst>
                                        </p:cTn>
                                        <p:tgtEl>
                                          <p:spTgt spid="17"/>
                                        </p:tgtEl>
                                        <p:attrNameLst>
                                          <p:attrName>style.visibility</p:attrName>
                                        </p:attrNameLst>
                                      </p:cBhvr>
                                      <p:to>
                                        <p:strVal val="visible"/>
                                      </p:to>
                                    </p:set>
                                    <p:anim calcmode="lin" valueType="num">
                                      <p:cBhvr additive="base">
                                        <p:cTn id="41" dur="500" fill="hold"/>
                                        <p:tgtEl>
                                          <p:spTgt spid="17"/>
                                        </p:tgtEl>
                                        <p:attrNameLst>
                                          <p:attrName>ppt_x</p:attrName>
                                        </p:attrNameLst>
                                      </p:cBhvr>
                                      <p:tavLst>
                                        <p:tav tm="0">
                                          <p:val>
                                            <p:strVal val="#ppt_x"/>
                                          </p:val>
                                        </p:tav>
                                        <p:tav tm="100000">
                                          <p:val>
                                            <p:strVal val="#ppt_x"/>
                                          </p:val>
                                        </p:tav>
                                      </p:tavLst>
                                    </p:anim>
                                    <p:anim calcmode="lin" valueType="num">
                                      <p:cBhvr additive="base">
                                        <p:cTn id="42" dur="500" fill="hold"/>
                                        <p:tgtEl>
                                          <p:spTgt spid="17"/>
                                        </p:tgtEl>
                                        <p:attrNameLst>
                                          <p:attrName>ppt_y</p:attrName>
                                        </p:attrNameLst>
                                      </p:cBhvr>
                                      <p:tavLst>
                                        <p:tav tm="0">
                                          <p:val>
                                            <p:strVal val="1+#ppt_h/2"/>
                                          </p:val>
                                        </p:tav>
                                        <p:tav tm="100000">
                                          <p:val>
                                            <p:strVal val="#ppt_y"/>
                                          </p:val>
                                        </p:tav>
                                      </p:tavLst>
                                    </p:anim>
                                  </p:childTnLst>
                                </p:cTn>
                              </p:par>
                              <p:par>
                                <p:cTn id="43" presetID="2" presetClass="entr" presetSubtype="4" fill="hold" grpId="0" nodeType="withEffect">
                                  <p:stCondLst>
                                    <p:cond delay="0"/>
                                  </p:stCondLst>
                                  <p:childTnLst>
                                    <p:set>
                                      <p:cBhvr>
                                        <p:cTn id="44" dur="1" fill="hold">
                                          <p:stCondLst>
                                            <p:cond delay="0"/>
                                          </p:stCondLst>
                                        </p:cTn>
                                        <p:tgtEl>
                                          <p:spTgt spid="15"/>
                                        </p:tgtEl>
                                        <p:attrNameLst>
                                          <p:attrName>style.visibility</p:attrName>
                                        </p:attrNameLst>
                                      </p:cBhvr>
                                      <p:to>
                                        <p:strVal val="visible"/>
                                      </p:to>
                                    </p:set>
                                    <p:anim calcmode="lin" valueType="num">
                                      <p:cBhvr additive="base">
                                        <p:cTn id="45" dur="500" fill="hold"/>
                                        <p:tgtEl>
                                          <p:spTgt spid="15"/>
                                        </p:tgtEl>
                                        <p:attrNameLst>
                                          <p:attrName>ppt_x</p:attrName>
                                        </p:attrNameLst>
                                      </p:cBhvr>
                                      <p:tavLst>
                                        <p:tav tm="0">
                                          <p:val>
                                            <p:strVal val="#ppt_x"/>
                                          </p:val>
                                        </p:tav>
                                        <p:tav tm="100000">
                                          <p:val>
                                            <p:strVal val="#ppt_x"/>
                                          </p:val>
                                        </p:tav>
                                      </p:tavLst>
                                    </p:anim>
                                    <p:anim calcmode="lin" valueType="num">
                                      <p:cBhvr additive="base">
                                        <p:cTn id="46" dur="500" fill="hold"/>
                                        <p:tgtEl>
                                          <p:spTgt spid="15"/>
                                        </p:tgtEl>
                                        <p:attrNameLst>
                                          <p:attrName>ppt_y</p:attrName>
                                        </p:attrNameLst>
                                      </p:cBhvr>
                                      <p:tavLst>
                                        <p:tav tm="0">
                                          <p:val>
                                            <p:strVal val="1+#ppt_h/2"/>
                                          </p:val>
                                        </p:tav>
                                        <p:tav tm="100000">
                                          <p:val>
                                            <p:strVal val="#ppt_y"/>
                                          </p:val>
                                        </p:tav>
                                      </p:tavLst>
                                    </p:anim>
                                  </p:childTnLst>
                                </p:cTn>
                              </p:par>
                              <p:par>
                                <p:cTn id="47" presetID="2" presetClass="entr" presetSubtype="4" fill="hold" grpId="0" nodeType="withEffect">
                                  <p:stCondLst>
                                    <p:cond delay="0"/>
                                  </p:stCondLst>
                                  <p:childTnLst>
                                    <p:set>
                                      <p:cBhvr>
                                        <p:cTn id="48" dur="1" fill="hold">
                                          <p:stCondLst>
                                            <p:cond delay="0"/>
                                          </p:stCondLst>
                                        </p:cTn>
                                        <p:tgtEl>
                                          <p:spTgt spid="19"/>
                                        </p:tgtEl>
                                        <p:attrNameLst>
                                          <p:attrName>style.visibility</p:attrName>
                                        </p:attrNameLst>
                                      </p:cBhvr>
                                      <p:to>
                                        <p:strVal val="visible"/>
                                      </p:to>
                                    </p:set>
                                    <p:anim calcmode="lin" valueType="num">
                                      <p:cBhvr additive="base">
                                        <p:cTn id="49" dur="500" fill="hold"/>
                                        <p:tgtEl>
                                          <p:spTgt spid="19"/>
                                        </p:tgtEl>
                                        <p:attrNameLst>
                                          <p:attrName>ppt_x</p:attrName>
                                        </p:attrNameLst>
                                      </p:cBhvr>
                                      <p:tavLst>
                                        <p:tav tm="0">
                                          <p:val>
                                            <p:strVal val="#ppt_x"/>
                                          </p:val>
                                        </p:tav>
                                        <p:tav tm="100000">
                                          <p:val>
                                            <p:strVal val="#ppt_x"/>
                                          </p:val>
                                        </p:tav>
                                      </p:tavLst>
                                    </p:anim>
                                    <p:anim calcmode="lin" valueType="num">
                                      <p:cBhvr additive="base">
                                        <p:cTn id="50" dur="500" fill="hold"/>
                                        <p:tgtEl>
                                          <p:spTgt spid="19"/>
                                        </p:tgtEl>
                                        <p:attrNameLst>
                                          <p:attrName>ppt_y</p:attrName>
                                        </p:attrNameLst>
                                      </p:cBhvr>
                                      <p:tavLst>
                                        <p:tav tm="0">
                                          <p:val>
                                            <p:strVal val="1+#ppt_h/2"/>
                                          </p:val>
                                        </p:tav>
                                        <p:tav tm="100000">
                                          <p:val>
                                            <p:strVal val="#ppt_y"/>
                                          </p:val>
                                        </p:tav>
                                      </p:tavLst>
                                    </p:anim>
                                  </p:childTnLst>
                                </p:cTn>
                              </p:par>
                              <p:par>
                                <p:cTn id="51" presetID="2" presetClass="entr" presetSubtype="4" fill="hold" grpId="0" nodeType="withEffect">
                                  <p:stCondLst>
                                    <p:cond delay="0"/>
                                  </p:stCondLst>
                                  <p:childTnLst>
                                    <p:set>
                                      <p:cBhvr>
                                        <p:cTn id="52" dur="1" fill="hold">
                                          <p:stCondLst>
                                            <p:cond delay="0"/>
                                          </p:stCondLst>
                                        </p:cTn>
                                        <p:tgtEl>
                                          <p:spTgt spid="16"/>
                                        </p:tgtEl>
                                        <p:attrNameLst>
                                          <p:attrName>style.visibility</p:attrName>
                                        </p:attrNameLst>
                                      </p:cBhvr>
                                      <p:to>
                                        <p:strVal val="visible"/>
                                      </p:to>
                                    </p:set>
                                    <p:anim calcmode="lin" valueType="num">
                                      <p:cBhvr additive="base">
                                        <p:cTn id="53" dur="500" fill="hold"/>
                                        <p:tgtEl>
                                          <p:spTgt spid="16"/>
                                        </p:tgtEl>
                                        <p:attrNameLst>
                                          <p:attrName>ppt_x</p:attrName>
                                        </p:attrNameLst>
                                      </p:cBhvr>
                                      <p:tavLst>
                                        <p:tav tm="0">
                                          <p:val>
                                            <p:strVal val="#ppt_x"/>
                                          </p:val>
                                        </p:tav>
                                        <p:tav tm="100000">
                                          <p:val>
                                            <p:strVal val="#ppt_x"/>
                                          </p:val>
                                        </p:tav>
                                      </p:tavLst>
                                    </p:anim>
                                    <p:anim calcmode="lin" valueType="num">
                                      <p:cBhvr additive="base">
                                        <p:cTn id="54" dur="500" fill="hold"/>
                                        <p:tgtEl>
                                          <p:spTgt spid="16"/>
                                        </p:tgtEl>
                                        <p:attrNameLst>
                                          <p:attrName>ppt_y</p:attrName>
                                        </p:attrNameLst>
                                      </p:cBhvr>
                                      <p:tavLst>
                                        <p:tav tm="0">
                                          <p:val>
                                            <p:strVal val="1+#ppt_h/2"/>
                                          </p:val>
                                        </p:tav>
                                        <p:tav tm="100000">
                                          <p:val>
                                            <p:strVal val="#ppt_y"/>
                                          </p:val>
                                        </p:tav>
                                      </p:tavLst>
                                    </p:anim>
                                  </p:childTnLst>
                                </p:cTn>
                              </p:par>
                              <p:par>
                                <p:cTn id="55" presetID="2" presetClass="entr" presetSubtype="4" fill="hold" nodeType="withEffect">
                                  <p:stCondLst>
                                    <p:cond delay="0"/>
                                  </p:stCondLst>
                                  <p:childTnLst>
                                    <p:set>
                                      <p:cBhvr>
                                        <p:cTn id="56" dur="1" fill="hold">
                                          <p:stCondLst>
                                            <p:cond delay="0"/>
                                          </p:stCondLst>
                                        </p:cTn>
                                        <p:tgtEl>
                                          <p:spTgt spid="30"/>
                                        </p:tgtEl>
                                        <p:attrNameLst>
                                          <p:attrName>style.visibility</p:attrName>
                                        </p:attrNameLst>
                                      </p:cBhvr>
                                      <p:to>
                                        <p:strVal val="visible"/>
                                      </p:to>
                                    </p:set>
                                    <p:anim calcmode="lin" valueType="num">
                                      <p:cBhvr additive="base">
                                        <p:cTn id="57" dur="500" fill="hold"/>
                                        <p:tgtEl>
                                          <p:spTgt spid="30"/>
                                        </p:tgtEl>
                                        <p:attrNameLst>
                                          <p:attrName>ppt_x</p:attrName>
                                        </p:attrNameLst>
                                      </p:cBhvr>
                                      <p:tavLst>
                                        <p:tav tm="0">
                                          <p:val>
                                            <p:strVal val="#ppt_x"/>
                                          </p:val>
                                        </p:tav>
                                        <p:tav tm="100000">
                                          <p:val>
                                            <p:strVal val="#ppt_x"/>
                                          </p:val>
                                        </p:tav>
                                      </p:tavLst>
                                    </p:anim>
                                    <p:anim calcmode="lin" valueType="num">
                                      <p:cBhvr additive="base">
                                        <p:cTn id="58" dur="500" fill="hold"/>
                                        <p:tgtEl>
                                          <p:spTgt spid="30"/>
                                        </p:tgtEl>
                                        <p:attrNameLst>
                                          <p:attrName>ppt_y</p:attrName>
                                        </p:attrNameLst>
                                      </p:cBhvr>
                                      <p:tavLst>
                                        <p:tav tm="0">
                                          <p:val>
                                            <p:strVal val="1+#ppt_h/2"/>
                                          </p:val>
                                        </p:tav>
                                        <p:tav tm="100000">
                                          <p:val>
                                            <p:strVal val="#ppt_y"/>
                                          </p:val>
                                        </p:tav>
                                      </p:tavLst>
                                    </p:anim>
                                  </p:childTnLst>
                                </p:cTn>
                              </p:par>
                              <p:par>
                                <p:cTn id="59" presetID="2" presetClass="entr" presetSubtype="4" fill="hold" nodeType="withEffect">
                                  <p:stCondLst>
                                    <p:cond delay="0"/>
                                  </p:stCondLst>
                                  <p:childTnLst>
                                    <p:set>
                                      <p:cBhvr>
                                        <p:cTn id="60" dur="1" fill="hold">
                                          <p:stCondLst>
                                            <p:cond delay="0"/>
                                          </p:stCondLst>
                                        </p:cTn>
                                        <p:tgtEl>
                                          <p:spTgt spid="27"/>
                                        </p:tgtEl>
                                        <p:attrNameLst>
                                          <p:attrName>style.visibility</p:attrName>
                                        </p:attrNameLst>
                                      </p:cBhvr>
                                      <p:to>
                                        <p:strVal val="visible"/>
                                      </p:to>
                                    </p:set>
                                    <p:anim calcmode="lin" valueType="num">
                                      <p:cBhvr additive="base">
                                        <p:cTn id="61" dur="500" fill="hold"/>
                                        <p:tgtEl>
                                          <p:spTgt spid="27"/>
                                        </p:tgtEl>
                                        <p:attrNameLst>
                                          <p:attrName>ppt_x</p:attrName>
                                        </p:attrNameLst>
                                      </p:cBhvr>
                                      <p:tavLst>
                                        <p:tav tm="0">
                                          <p:val>
                                            <p:strVal val="#ppt_x"/>
                                          </p:val>
                                        </p:tav>
                                        <p:tav tm="100000">
                                          <p:val>
                                            <p:strVal val="#ppt_x"/>
                                          </p:val>
                                        </p:tav>
                                      </p:tavLst>
                                    </p:anim>
                                    <p:anim calcmode="lin" valueType="num">
                                      <p:cBhvr additive="base">
                                        <p:cTn id="62" dur="500" fill="hold"/>
                                        <p:tgtEl>
                                          <p:spTgt spid="27"/>
                                        </p:tgtEl>
                                        <p:attrNameLst>
                                          <p:attrName>ppt_y</p:attrName>
                                        </p:attrNameLst>
                                      </p:cBhvr>
                                      <p:tavLst>
                                        <p:tav tm="0">
                                          <p:val>
                                            <p:strVal val="1+#ppt_h/2"/>
                                          </p:val>
                                        </p:tav>
                                        <p:tav tm="100000">
                                          <p:val>
                                            <p:strVal val="#ppt_y"/>
                                          </p:val>
                                        </p:tav>
                                      </p:tavLst>
                                    </p:anim>
                                  </p:childTnLst>
                                </p:cTn>
                              </p:par>
                              <p:par>
                                <p:cTn id="63" presetID="2" presetClass="entr" presetSubtype="4" fill="hold" nodeType="withEffect">
                                  <p:stCondLst>
                                    <p:cond delay="0"/>
                                  </p:stCondLst>
                                  <p:childTnLst>
                                    <p:set>
                                      <p:cBhvr>
                                        <p:cTn id="64" dur="1" fill="hold">
                                          <p:stCondLst>
                                            <p:cond delay="0"/>
                                          </p:stCondLst>
                                        </p:cTn>
                                        <p:tgtEl>
                                          <p:spTgt spid="24"/>
                                        </p:tgtEl>
                                        <p:attrNameLst>
                                          <p:attrName>style.visibility</p:attrName>
                                        </p:attrNameLst>
                                      </p:cBhvr>
                                      <p:to>
                                        <p:strVal val="visible"/>
                                      </p:to>
                                    </p:set>
                                    <p:anim calcmode="lin" valueType="num">
                                      <p:cBhvr additive="base">
                                        <p:cTn id="65" dur="500" fill="hold"/>
                                        <p:tgtEl>
                                          <p:spTgt spid="24"/>
                                        </p:tgtEl>
                                        <p:attrNameLst>
                                          <p:attrName>ppt_x</p:attrName>
                                        </p:attrNameLst>
                                      </p:cBhvr>
                                      <p:tavLst>
                                        <p:tav tm="0">
                                          <p:val>
                                            <p:strVal val="#ppt_x"/>
                                          </p:val>
                                        </p:tav>
                                        <p:tav tm="100000">
                                          <p:val>
                                            <p:strVal val="#ppt_x"/>
                                          </p:val>
                                        </p:tav>
                                      </p:tavLst>
                                    </p:anim>
                                    <p:anim calcmode="lin" valueType="num">
                                      <p:cBhvr additive="base">
                                        <p:cTn id="66" dur="500" fill="hold"/>
                                        <p:tgtEl>
                                          <p:spTgt spid="24"/>
                                        </p:tgtEl>
                                        <p:attrNameLst>
                                          <p:attrName>ppt_y</p:attrName>
                                        </p:attrNameLst>
                                      </p:cBhvr>
                                      <p:tavLst>
                                        <p:tav tm="0">
                                          <p:val>
                                            <p:strVal val="1+#ppt_h/2"/>
                                          </p:val>
                                        </p:tav>
                                        <p:tav tm="100000">
                                          <p:val>
                                            <p:strVal val="#ppt_y"/>
                                          </p:val>
                                        </p:tav>
                                      </p:tavLst>
                                    </p:anim>
                                  </p:childTnLst>
                                </p:cTn>
                              </p:par>
                              <p:par>
                                <p:cTn id="67" presetID="2" presetClass="entr" presetSubtype="4" fill="hold" nodeType="withEffect">
                                  <p:stCondLst>
                                    <p:cond delay="0"/>
                                  </p:stCondLst>
                                  <p:childTnLst>
                                    <p:set>
                                      <p:cBhvr>
                                        <p:cTn id="68" dur="1" fill="hold">
                                          <p:stCondLst>
                                            <p:cond delay="0"/>
                                          </p:stCondLst>
                                        </p:cTn>
                                        <p:tgtEl>
                                          <p:spTgt spid="21"/>
                                        </p:tgtEl>
                                        <p:attrNameLst>
                                          <p:attrName>style.visibility</p:attrName>
                                        </p:attrNameLst>
                                      </p:cBhvr>
                                      <p:to>
                                        <p:strVal val="visible"/>
                                      </p:to>
                                    </p:set>
                                    <p:anim calcmode="lin" valueType="num">
                                      <p:cBhvr additive="base">
                                        <p:cTn id="69" dur="500" fill="hold"/>
                                        <p:tgtEl>
                                          <p:spTgt spid="21"/>
                                        </p:tgtEl>
                                        <p:attrNameLst>
                                          <p:attrName>ppt_x</p:attrName>
                                        </p:attrNameLst>
                                      </p:cBhvr>
                                      <p:tavLst>
                                        <p:tav tm="0">
                                          <p:val>
                                            <p:strVal val="#ppt_x"/>
                                          </p:val>
                                        </p:tav>
                                        <p:tav tm="100000">
                                          <p:val>
                                            <p:strVal val="#ppt_x"/>
                                          </p:val>
                                        </p:tav>
                                      </p:tavLst>
                                    </p:anim>
                                    <p:anim calcmode="lin" valueType="num">
                                      <p:cBhvr additive="base">
                                        <p:cTn id="70" dur="500" fill="hold"/>
                                        <p:tgtEl>
                                          <p:spTgt spid="21"/>
                                        </p:tgtEl>
                                        <p:attrNameLst>
                                          <p:attrName>ppt_y</p:attrName>
                                        </p:attrNameLst>
                                      </p:cBhvr>
                                      <p:tavLst>
                                        <p:tav tm="0">
                                          <p:val>
                                            <p:strVal val="1+#ppt_h/2"/>
                                          </p:val>
                                        </p:tav>
                                        <p:tav tm="100000">
                                          <p:val>
                                            <p:strVal val="#ppt_y"/>
                                          </p:val>
                                        </p:tav>
                                      </p:tavLst>
                                    </p:anim>
                                  </p:childTnLst>
                                </p:cTn>
                              </p:par>
                              <p:par>
                                <p:cTn id="71" presetID="2" presetClass="entr" presetSubtype="4" fill="hold" grpId="0" nodeType="withEffect">
                                  <p:stCondLst>
                                    <p:cond delay="0"/>
                                  </p:stCondLst>
                                  <p:childTnLst>
                                    <p:set>
                                      <p:cBhvr>
                                        <p:cTn id="72" dur="1" fill="hold">
                                          <p:stCondLst>
                                            <p:cond delay="0"/>
                                          </p:stCondLst>
                                        </p:cTn>
                                        <p:tgtEl>
                                          <p:spTgt spid="20"/>
                                        </p:tgtEl>
                                        <p:attrNameLst>
                                          <p:attrName>style.visibility</p:attrName>
                                        </p:attrNameLst>
                                      </p:cBhvr>
                                      <p:to>
                                        <p:strVal val="visible"/>
                                      </p:to>
                                    </p:set>
                                    <p:anim calcmode="lin" valueType="num">
                                      <p:cBhvr additive="base">
                                        <p:cTn id="73" dur="500" fill="hold"/>
                                        <p:tgtEl>
                                          <p:spTgt spid="20"/>
                                        </p:tgtEl>
                                        <p:attrNameLst>
                                          <p:attrName>ppt_x</p:attrName>
                                        </p:attrNameLst>
                                      </p:cBhvr>
                                      <p:tavLst>
                                        <p:tav tm="0">
                                          <p:val>
                                            <p:strVal val="#ppt_x"/>
                                          </p:val>
                                        </p:tav>
                                        <p:tav tm="100000">
                                          <p:val>
                                            <p:strVal val="#ppt_x"/>
                                          </p:val>
                                        </p:tav>
                                      </p:tavLst>
                                    </p:anim>
                                    <p:anim calcmode="lin" valueType="num">
                                      <p:cBhvr additive="base">
                                        <p:cTn id="74" dur="500" fill="hold"/>
                                        <p:tgtEl>
                                          <p:spTgt spid="20"/>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4" grpId="0" animBg="1"/>
      <p:bldP spid="15" grpId="0" animBg="1"/>
      <p:bldP spid="16" grpId="0" animBg="1"/>
      <p:bldP spid="17" grpId="0"/>
      <p:bldP spid="18" grpId="0"/>
      <p:bldP spid="19" grpId="0"/>
      <p:bldP spid="2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剪去单角 3"/>
          <p:cNvSpPr/>
          <p:nvPr/>
        </p:nvSpPr>
        <p:spPr>
          <a:xfrm>
            <a:off x="828154" y="1296020"/>
            <a:ext cx="2376264" cy="2376264"/>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矩形: 剪去单角 2"/>
          <p:cNvSpPr/>
          <p:nvPr/>
        </p:nvSpPr>
        <p:spPr>
          <a:xfrm>
            <a:off x="756146" y="1368028"/>
            <a:ext cx="2376264" cy="2376264"/>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sz="5400" dirty="0">
                <a:latin typeface="方正兰亭准黑_GBK" panose="02000000000000000000" pitchFamily="2" charset="-122"/>
                <a:ea typeface="方正兰亭准黑_GBK" panose="02000000000000000000" pitchFamily="2" charset="-122"/>
              </a:rPr>
              <a:t>目录</a:t>
            </a:r>
            <a:endParaRPr lang="en-US" altLang="zh-CN" sz="5400" dirty="0">
              <a:latin typeface="方正兰亭准黑_GBK" panose="02000000000000000000" pitchFamily="2" charset="-122"/>
              <a:ea typeface="方正兰亭准黑_GBK" panose="02000000000000000000" pitchFamily="2" charset="-122"/>
            </a:endParaRPr>
          </a:p>
          <a:p>
            <a:pPr algn="ctr"/>
            <a:r>
              <a:rPr lang="en-US" altLang="zh-CN" sz="1800" dirty="0">
                <a:latin typeface="方正兰亭准黑_GBK" panose="02000000000000000000" pitchFamily="2" charset="-122"/>
                <a:ea typeface="方正兰亭准黑_GBK" panose="02000000000000000000" pitchFamily="2" charset="-122"/>
              </a:rPr>
              <a:t>COTTENTS</a:t>
            </a:r>
            <a:endParaRPr lang="zh-CN" altLang="en-US" sz="1800" dirty="0">
              <a:latin typeface="方正兰亭准黑_GBK" panose="02000000000000000000" pitchFamily="2" charset="-122"/>
              <a:ea typeface="方正兰亭准黑_GBK" panose="02000000000000000000" pitchFamily="2" charset="-122"/>
            </a:endParaRPr>
          </a:p>
        </p:txBody>
      </p:sp>
      <p:sp>
        <p:nvSpPr>
          <p:cNvPr id="5" name="矩形: 剪去单角 4"/>
          <p:cNvSpPr/>
          <p:nvPr/>
        </p:nvSpPr>
        <p:spPr>
          <a:xfrm>
            <a:off x="4572570" y="935980"/>
            <a:ext cx="576064" cy="576064"/>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01</a:t>
            </a:r>
            <a:endParaRPr lang="zh-CN" altLang="en-US" dirty="0"/>
          </a:p>
        </p:txBody>
      </p:sp>
      <p:sp>
        <p:nvSpPr>
          <p:cNvPr id="6" name="文本框 8"/>
          <p:cNvSpPr txBox="1"/>
          <p:nvPr/>
        </p:nvSpPr>
        <p:spPr>
          <a:xfrm>
            <a:off x="5508674" y="1007988"/>
            <a:ext cx="6359535" cy="375827"/>
          </a:xfrm>
          <a:prstGeom prst="rect">
            <a:avLst/>
          </a:prstGeom>
          <a:noFill/>
        </p:spPr>
        <p:txBody>
          <a:bodyPr wrap="square" lIns="67391" tIns="33696" rIns="67391" bIns="33696" rtlCol="0">
            <a:spAutoFit/>
          </a:bodyPr>
          <a:lstStyle/>
          <a:p>
            <a:r>
              <a:rPr lang="zh-CN" altLang="en-US" sz="2000" dirty="0">
                <a:solidFill>
                  <a:srgbClr val="2D5593"/>
                </a:solidFill>
                <a:latin typeface="微软雅黑" panose="020B0503020204020204" pitchFamily="34" charset="-122"/>
                <a:ea typeface="微软雅黑" panose="020B0503020204020204" pitchFamily="34" charset="-122"/>
              </a:rPr>
              <a:t>研究背景与现状</a:t>
            </a:r>
            <a:endParaRPr lang="en-US" altLang="zh-CN" sz="2000" dirty="0">
              <a:solidFill>
                <a:srgbClr val="2D5593"/>
              </a:solidFill>
              <a:latin typeface="微软雅黑" panose="020B0503020204020204" pitchFamily="34" charset="-122"/>
              <a:ea typeface="微软雅黑" panose="020B0503020204020204" pitchFamily="34" charset="-122"/>
            </a:endParaRPr>
          </a:p>
        </p:txBody>
      </p:sp>
      <p:sp>
        <p:nvSpPr>
          <p:cNvPr id="7" name="文本框 8"/>
          <p:cNvSpPr txBox="1"/>
          <p:nvPr/>
        </p:nvSpPr>
        <p:spPr>
          <a:xfrm>
            <a:off x="5508674" y="1872084"/>
            <a:ext cx="6359535" cy="375827"/>
          </a:xfrm>
          <a:prstGeom prst="rect">
            <a:avLst/>
          </a:prstGeom>
          <a:noFill/>
        </p:spPr>
        <p:txBody>
          <a:bodyPr wrap="square" lIns="67391" tIns="33696" rIns="67391" bIns="33696" rtlCol="0">
            <a:spAutoFit/>
          </a:bodyPr>
          <a:lstStyle/>
          <a:p>
            <a:r>
              <a:rPr lang="zh-CN" altLang="en-US" sz="2000" dirty="0">
                <a:solidFill>
                  <a:srgbClr val="2D5593"/>
                </a:solidFill>
                <a:latin typeface="微软雅黑" panose="020B0503020204020204" pitchFamily="34" charset="-122"/>
                <a:ea typeface="微软雅黑" panose="020B0503020204020204" pitchFamily="34" charset="-122"/>
              </a:rPr>
              <a:t>研究方法与思考</a:t>
            </a:r>
            <a:endParaRPr lang="en-US" altLang="zh-CN" sz="2000" dirty="0">
              <a:solidFill>
                <a:srgbClr val="2D5593"/>
              </a:solidFill>
              <a:latin typeface="微软雅黑" panose="020B0503020204020204" pitchFamily="34" charset="-122"/>
              <a:ea typeface="微软雅黑" panose="020B0503020204020204" pitchFamily="34" charset="-122"/>
            </a:endParaRPr>
          </a:p>
        </p:txBody>
      </p:sp>
      <p:sp>
        <p:nvSpPr>
          <p:cNvPr id="8" name="文本框 8"/>
          <p:cNvSpPr txBox="1"/>
          <p:nvPr/>
        </p:nvSpPr>
        <p:spPr>
          <a:xfrm>
            <a:off x="5508674" y="2664172"/>
            <a:ext cx="6359535" cy="375827"/>
          </a:xfrm>
          <a:prstGeom prst="rect">
            <a:avLst/>
          </a:prstGeom>
          <a:noFill/>
        </p:spPr>
        <p:txBody>
          <a:bodyPr wrap="square" lIns="67391" tIns="33696" rIns="67391" bIns="33696" rtlCol="0">
            <a:spAutoFit/>
          </a:bodyPr>
          <a:lstStyle/>
          <a:p>
            <a:r>
              <a:rPr lang="zh-CN" altLang="en-US" sz="2000" dirty="0">
                <a:solidFill>
                  <a:srgbClr val="2D5593"/>
                </a:solidFill>
                <a:latin typeface="微软雅黑" panose="020B0503020204020204" pitchFamily="34" charset="-122"/>
                <a:ea typeface="微软雅黑" panose="020B0503020204020204" pitchFamily="34" charset="-122"/>
              </a:rPr>
              <a:t>关键技术与步骤</a:t>
            </a:r>
            <a:endParaRPr lang="en-US" altLang="zh-CN" sz="2000" dirty="0">
              <a:solidFill>
                <a:srgbClr val="2D5593"/>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5508674" y="3600276"/>
            <a:ext cx="6359535" cy="375827"/>
          </a:xfrm>
          <a:prstGeom prst="rect">
            <a:avLst/>
          </a:prstGeom>
          <a:noFill/>
        </p:spPr>
        <p:txBody>
          <a:bodyPr wrap="square" lIns="67391" tIns="33696" rIns="67391" bIns="33696" rtlCol="0">
            <a:spAutoFit/>
          </a:bodyPr>
          <a:lstStyle/>
          <a:p>
            <a:r>
              <a:rPr lang="zh-CN" altLang="en-US" sz="2000" dirty="0">
                <a:solidFill>
                  <a:srgbClr val="2D5593"/>
                </a:solidFill>
                <a:latin typeface="微软雅黑" panose="020B0503020204020204" pitchFamily="34" charset="-122"/>
                <a:ea typeface="微软雅黑" panose="020B0503020204020204" pitchFamily="34" charset="-122"/>
              </a:rPr>
              <a:t>结论分析与总结</a:t>
            </a:r>
            <a:endParaRPr lang="en-US" altLang="zh-CN" sz="2000" dirty="0">
              <a:solidFill>
                <a:srgbClr val="2D5593"/>
              </a:solidFill>
              <a:latin typeface="微软雅黑" panose="020B0503020204020204" pitchFamily="34" charset="-122"/>
              <a:ea typeface="微软雅黑" panose="020B0503020204020204" pitchFamily="34" charset="-122"/>
            </a:endParaRPr>
          </a:p>
        </p:txBody>
      </p:sp>
      <p:sp>
        <p:nvSpPr>
          <p:cNvPr id="10" name="矩形: 剪去单角 9"/>
          <p:cNvSpPr/>
          <p:nvPr/>
        </p:nvSpPr>
        <p:spPr>
          <a:xfrm>
            <a:off x="4572570" y="1800076"/>
            <a:ext cx="576064" cy="576064"/>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02</a:t>
            </a:r>
            <a:endParaRPr lang="zh-CN" altLang="en-US" dirty="0"/>
          </a:p>
        </p:txBody>
      </p:sp>
      <p:sp>
        <p:nvSpPr>
          <p:cNvPr id="11" name="矩形: 剪去单角 10"/>
          <p:cNvSpPr/>
          <p:nvPr/>
        </p:nvSpPr>
        <p:spPr>
          <a:xfrm>
            <a:off x="4572570" y="2592164"/>
            <a:ext cx="576064" cy="576064"/>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03</a:t>
            </a:r>
            <a:endParaRPr lang="zh-CN" altLang="en-US" dirty="0"/>
          </a:p>
        </p:txBody>
      </p:sp>
      <p:sp>
        <p:nvSpPr>
          <p:cNvPr id="12" name="矩形: 剪去单角 11"/>
          <p:cNvSpPr/>
          <p:nvPr/>
        </p:nvSpPr>
        <p:spPr>
          <a:xfrm>
            <a:off x="4572570" y="3384252"/>
            <a:ext cx="576064" cy="576064"/>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04</a:t>
            </a:r>
            <a:endParaRPr lang="zh-CN" altLang="en-US" dirty="0"/>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6" presetClass="entr" presetSubtype="21" fill="hold" grpId="0" nodeType="afterEffect">
                                  <p:stCondLst>
                                    <p:cond delay="0"/>
                                  </p:stCondLst>
                                  <p:childTnLst>
                                    <p:set>
                                      <p:cBhvr>
                                        <p:cTn id="16" dur="1" fill="hold">
                                          <p:stCondLst>
                                            <p:cond delay="0"/>
                                          </p:stCondLst>
                                        </p:cTn>
                                        <p:tgtEl>
                                          <p:spTgt spid="5"/>
                                        </p:tgtEl>
                                        <p:attrNameLst>
                                          <p:attrName>style.visibility</p:attrName>
                                        </p:attrNameLst>
                                      </p:cBhvr>
                                      <p:to>
                                        <p:strVal val="visible"/>
                                      </p:to>
                                    </p:set>
                                    <p:animEffect transition="in" filter="barn(inVertical)">
                                      <p:cBhvr>
                                        <p:cTn id="17" dur="500"/>
                                        <p:tgtEl>
                                          <p:spTgt spid="5"/>
                                        </p:tgtEl>
                                      </p:cBhvr>
                                    </p:animEffect>
                                  </p:childTnLst>
                                </p:cTn>
                              </p:par>
                            </p:childTnLst>
                          </p:cTn>
                        </p:par>
                        <p:par>
                          <p:cTn id="18" fill="hold">
                            <p:stCondLst>
                              <p:cond delay="2000"/>
                            </p:stCondLst>
                            <p:childTnLst>
                              <p:par>
                                <p:cTn id="19" presetID="42" presetClass="entr" presetSubtype="0" fill="hold" grpId="0" nodeType="after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fade">
                                      <p:cBhvr>
                                        <p:cTn id="21" dur="1000"/>
                                        <p:tgtEl>
                                          <p:spTgt spid="6"/>
                                        </p:tgtEl>
                                      </p:cBhvr>
                                    </p:animEffect>
                                    <p:anim calcmode="lin" valueType="num">
                                      <p:cBhvr>
                                        <p:cTn id="22" dur="1000" fill="hold"/>
                                        <p:tgtEl>
                                          <p:spTgt spid="6"/>
                                        </p:tgtEl>
                                        <p:attrNameLst>
                                          <p:attrName>ppt_x</p:attrName>
                                        </p:attrNameLst>
                                      </p:cBhvr>
                                      <p:tavLst>
                                        <p:tav tm="0">
                                          <p:val>
                                            <p:strVal val="#ppt_x"/>
                                          </p:val>
                                        </p:tav>
                                        <p:tav tm="100000">
                                          <p:val>
                                            <p:strVal val="#ppt_x"/>
                                          </p:val>
                                        </p:tav>
                                      </p:tavLst>
                                    </p:anim>
                                    <p:anim calcmode="lin" valueType="num">
                                      <p:cBhvr>
                                        <p:cTn id="23" dur="1000" fill="hold"/>
                                        <p:tgtEl>
                                          <p:spTgt spid="6"/>
                                        </p:tgtEl>
                                        <p:attrNameLst>
                                          <p:attrName>ppt_y</p:attrName>
                                        </p:attrNameLst>
                                      </p:cBhvr>
                                      <p:tavLst>
                                        <p:tav tm="0">
                                          <p:val>
                                            <p:strVal val="#ppt_y+.1"/>
                                          </p:val>
                                        </p:tav>
                                        <p:tav tm="100000">
                                          <p:val>
                                            <p:strVal val="#ppt_y"/>
                                          </p:val>
                                        </p:tav>
                                      </p:tavLst>
                                    </p:anim>
                                  </p:childTnLst>
                                </p:cTn>
                              </p:par>
                            </p:childTnLst>
                          </p:cTn>
                        </p:par>
                        <p:par>
                          <p:cTn id="24" fill="hold">
                            <p:stCondLst>
                              <p:cond delay="3000"/>
                            </p:stCondLst>
                            <p:childTnLst>
                              <p:par>
                                <p:cTn id="25" presetID="16" presetClass="entr" presetSubtype="21" fill="hold" grpId="0" nodeType="afterEffect">
                                  <p:stCondLst>
                                    <p:cond delay="0"/>
                                  </p:stCondLst>
                                  <p:childTnLst>
                                    <p:set>
                                      <p:cBhvr>
                                        <p:cTn id="26" dur="1" fill="hold">
                                          <p:stCondLst>
                                            <p:cond delay="0"/>
                                          </p:stCondLst>
                                        </p:cTn>
                                        <p:tgtEl>
                                          <p:spTgt spid="10"/>
                                        </p:tgtEl>
                                        <p:attrNameLst>
                                          <p:attrName>style.visibility</p:attrName>
                                        </p:attrNameLst>
                                      </p:cBhvr>
                                      <p:to>
                                        <p:strVal val="visible"/>
                                      </p:to>
                                    </p:set>
                                    <p:animEffect transition="in" filter="barn(inVertical)">
                                      <p:cBhvr>
                                        <p:cTn id="27" dur="500"/>
                                        <p:tgtEl>
                                          <p:spTgt spid="10"/>
                                        </p:tgtEl>
                                      </p:cBhvr>
                                    </p:animEffect>
                                  </p:childTnLst>
                                </p:cTn>
                              </p:par>
                            </p:childTnLst>
                          </p:cTn>
                        </p:par>
                        <p:par>
                          <p:cTn id="28" fill="hold">
                            <p:stCondLst>
                              <p:cond delay="3500"/>
                            </p:stCondLst>
                            <p:childTnLst>
                              <p:par>
                                <p:cTn id="29" presetID="42" presetClass="entr" presetSubtype="0" fill="hold" grpId="0" nodeType="afterEffect">
                                  <p:stCondLst>
                                    <p:cond delay="0"/>
                                  </p:stCondLst>
                                  <p:childTnLst>
                                    <p:set>
                                      <p:cBhvr>
                                        <p:cTn id="30" dur="1" fill="hold">
                                          <p:stCondLst>
                                            <p:cond delay="0"/>
                                          </p:stCondLst>
                                        </p:cTn>
                                        <p:tgtEl>
                                          <p:spTgt spid="7"/>
                                        </p:tgtEl>
                                        <p:attrNameLst>
                                          <p:attrName>style.visibility</p:attrName>
                                        </p:attrNameLst>
                                      </p:cBhvr>
                                      <p:to>
                                        <p:strVal val="visible"/>
                                      </p:to>
                                    </p:set>
                                    <p:animEffect transition="in" filter="fade">
                                      <p:cBhvr>
                                        <p:cTn id="31" dur="1000"/>
                                        <p:tgtEl>
                                          <p:spTgt spid="7"/>
                                        </p:tgtEl>
                                      </p:cBhvr>
                                    </p:animEffect>
                                    <p:anim calcmode="lin" valueType="num">
                                      <p:cBhvr>
                                        <p:cTn id="32" dur="1000" fill="hold"/>
                                        <p:tgtEl>
                                          <p:spTgt spid="7"/>
                                        </p:tgtEl>
                                        <p:attrNameLst>
                                          <p:attrName>ppt_x</p:attrName>
                                        </p:attrNameLst>
                                      </p:cBhvr>
                                      <p:tavLst>
                                        <p:tav tm="0">
                                          <p:val>
                                            <p:strVal val="#ppt_x"/>
                                          </p:val>
                                        </p:tav>
                                        <p:tav tm="100000">
                                          <p:val>
                                            <p:strVal val="#ppt_x"/>
                                          </p:val>
                                        </p:tav>
                                      </p:tavLst>
                                    </p:anim>
                                    <p:anim calcmode="lin" valueType="num">
                                      <p:cBhvr>
                                        <p:cTn id="33" dur="1000" fill="hold"/>
                                        <p:tgtEl>
                                          <p:spTgt spid="7"/>
                                        </p:tgtEl>
                                        <p:attrNameLst>
                                          <p:attrName>ppt_y</p:attrName>
                                        </p:attrNameLst>
                                      </p:cBhvr>
                                      <p:tavLst>
                                        <p:tav tm="0">
                                          <p:val>
                                            <p:strVal val="#ppt_y+.1"/>
                                          </p:val>
                                        </p:tav>
                                        <p:tav tm="100000">
                                          <p:val>
                                            <p:strVal val="#ppt_y"/>
                                          </p:val>
                                        </p:tav>
                                      </p:tavLst>
                                    </p:anim>
                                  </p:childTnLst>
                                </p:cTn>
                              </p:par>
                            </p:childTnLst>
                          </p:cTn>
                        </p:par>
                        <p:par>
                          <p:cTn id="34" fill="hold">
                            <p:stCondLst>
                              <p:cond delay="4500"/>
                            </p:stCondLst>
                            <p:childTnLst>
                              <p:par>
                                <p:cTn id="35" presetID="16" presetClass="entr" presetSubtype="21" fill="hold" grpId="0" nodeType="afterEffect">
                                  <p:stCondLst>
                                    <p:cond delay="0"/>
                                  </p:stCondLst>
                                  <p:childTnLst>
                                    <p:set>
                                      <p:cBhvr>
                                        <p:cTn id="36" dur="1" fill="hold">
                                          <p:stCondLst>
                                            <p:cond delay="0"/>
                                          </p:stCondLst>
                                        </p:cTn>
                                        <p:tgtEl>
                                          <p:spTgt spid="11"/>
                                        </p:tgtEl>
                                        <p:attrNameLst>
                                          <p:attrName>style.visibility</p:attrName>
                                        </p:attrNameLst>
                                      </p:cBhvr>
                                      <p:to>
                                        <p:strVal val="visible"/>
                                      </p:to>
                                    </p:set>
                                    <p:animEffect transition="in" filter="barn(inVertical)">
                                      <p:cBhvr>
                                        <p:cTn id="37" dur="500"/>
                                        <p:tgtEl>
                                          <p:spTgt spid="11"/>
                                        </p:tgtEl>
                                      </p:cBhvr>
                                    </p:animEffect>
                                  </p:childTnLst>
                                </p:cTn>
                              </p:par>
                            </p:childTnLst>
                          </p:cTn>
                        </p:par>
                        <p:par>
                          <p:cTn id="38" fill="hold">
                            <p:stCondLst>
                              <p:cond delay="5000"/>
                            </p:stCondLst>
                            <p:childTnLst>
                              <p:par>
                                <p:cTn id="39" presetID="42" presetClass="entr" presetSubtype="0" fill="hold" grpId="0" nodeType="afterEffect">
                                  <p:stCondLst>
                                    <p:cond delay="0"/>
                                  </p:stCondLst>
                                  <p:childTnLst>
                                    <p:set>
                                      <p:cBhvr>
                                        <p:cTn id="40" dur="1" fill="hold">
                                          <p:stCondLst>
                                            <p:cond delay="0"/>
                                          </p:stCondLst>
                                        </p:cTn>
                                        <p:tgtEl>
                                          <p:spTgt spid="8"/>
                                        </p:tgtEl>
                                        <p:attrNameLst>
                                          <p:attrName>style.visibility</p:attrName>
                                        </p:attrNameLst>
                                      </p:cBhvr>
                                      <p:to>
                                        <p:strVal val="visible"/>
                                      </p:to>
                                    </p:set>
                                    <p:animEffect transition="in" filter="fade">
                                      <p:cBhvr>
                                        <p:cTn id="41" dur="1000"/>
                                        <p:tgtEl>
                                          <p:spTgt spid="8"/>
                                        </p:tgtEl>
                                      </p:cBhvr>
                                    </p:animEffect>
                                    <p:anim calcmode="lin" valueType="num">
                                      <p:cBhvr>
                                        <p:cTn id="42" dur="1000" fill="hold"/>
                                        <p:tgtEl>
                                          <p:spTgt spid="8"/>
                                        </p:tgtEl>
                                        <p:attrNameLst>
                                          <p:attrName>ppt_x</p:attrName>
                                        </p:attrNameLst>
                                      </p:cBhvr>
                                      <p:tavLst>
                                        <p:tav tm="0">
                                          <p:val>
                                            <p:strVal val="#ppt_x"/>
                                          </p:val>
                                        </p:tav>
                                        <p:tav tm="100000">
                                          <p:val>
                                            <p:strVal val="#ppt_x"/>
                                          </p:val>
                                        </p:tav>
                                      </p:tavLst>
                                    </p:anim>
                                    <p:anim calcmode="lin" valueType="num">
                                      <p:cBhvr>
                                        <p:cTn id="43" dur="1000" fill="hold"/>
                                        <p:tgtEl>
                                          <p:spTgt spid="8"/>
                                        </p:tgtEl>
                                        <p:attrNameLst>
                                          <p:attrName>ppt_y</p:attrName>
                                        </p:attrNameLst>
                                      </p:cBhvr>
                                      <p:tavLst>
                                        <p:tav tm="0">
                                          <p:val>
                                            <p:strVal val="#ppt_y+.1"/>
                                          </p:val>
                                        </p:tav>
                                        <p:tav tm="100000">
                                          <p:val>
                                            <p:strVal val="#ppt_y"/>
                                          </p:val>
                                        </p:tav>
                                      </p:tavLst>
                                    </p:anim>
                                  </p:childTnLst>
                                </p:cTn>
                              </p:par>
                            </p:childTnLst>
                          </p:cTn>
                        </p:par>
                        <p:par>
                          <p:cTn id="44" fill="hold">
                            <p:stCondLst>
                              <p:cond delay="6000"/>
                            </p:stCondLst>
                            <p:childTnLst>
                              <p:par>
                                <p:cTn id="45" presetID="16" presetClass="entr" presetSubtype="21" fill="hold" grpId="0" nodeType="afterEffect">
                                  <p:stCondLst>
                                    <p:cond delay="0"/>
                                  </p:stCondLst>
                                  <p:childTnLst>
                                    <p:set>
                                      <p:cBhvr>
                                        <p:cTn id="46" dur="1" fill="hold">
                                          <p:stCondLst>
                                            <p:cond delay="0"/>
                                          </p:stCondLst>
                                        </p:cTn>
                                        <p:tgtEl>
                                          <p:spTgt spid="12"/>
                                        </p:tgtEl>
                                        <p:attrNameLst>
                                          <p:attrName>style.visibility</p:attrName>
                                        </p:attrNameLst>
                                      </p:cBhvr>
                                      <p:to>
                                        <p:strVal val="visible"/>
                                      </p:to>
                                    </p:set>
                                    <p:animEffect transition="in" filter="barn(inVertical)">
                                      <p:cBhvr>
                                        <p:cTn id="47" dur="500"/>
                                        <p:tgtEl>
                                          <p:spTgt spid="12"/>
                                        </p:tgtEl>
                                      </p:cBhvr>
                                    </p:animEffect>
                                  </p:childTnLst>
                                </p:cTn>
                              </p:par>
                            </p:childTnLst>
                          </p:cTn>
                        </p:par>
                        <p:par>
                          <p:cTn id="48" fill="hold">
                            <p:stCondLst>
                              <p:cond delay="6500"/>
                            </p:stCondLst>
                            <p:childTnLst>
                              <p:par>
                                <p:cTn id="49" presetID="42" presetClass="entr" presetSubtype="0" fill="hold" grpId="0" nodeType="afterEffect">
                                  <p:stCondLst>
                                    <p:cond delay="0"/>
                                  </p:stCondLst>
                                  <p:childTnLst>
                                    <p:set>
                                      <p:cBhvr>
                                        <p:cTn id="50" dur="1" fill="hold">
                                          <p:stCondLst>
                                            <p:cond delay="0"/>
                                          </p:stCondLst>
                                        </p:cTn>
                                        <p:tgtEl>
                                          <p:spTgt spid="9"/>
                                        </p:tgtEl>
                                        <p:attrNameLst>
                                          <p:attrName>style.visibility</p:attrName>
                                        </p:attrNameLst>
                                      </p:cBhvr>
                                      <p:to>
                                        <p:strVal val="visible"/>
                                      </p:to>
                                    </p:set>
                                    <p:animEffect transition="in" filter="fade">
                                      <p:cBhvr>
                                        <p:cTn id="51" dur="1000"/>
                                        <p:tgtEl>
                                          <p:spTgt spid="9"/>
                                        </p:tgtEl>
                                      </p:cBhvr>
                                    </p:animEffect>
                                    <p:anim calcmode="lin" valueType="num">
                                      <p:cBhvr>
                                        <p:cTn id="52" dur="1000" fill="hold"/>
                                        <p:tgtEl>
                                          <p:spTgt spid="9"/>
                                        </p:tgtEl>
                                        <p:attrNameLst>
                                          <p:attrName>ppt_x</p:attrName>
                                        </p:attrNameLst>
                                      </p:cBhvr>
                                      <p:tavLst>
                                        <p:tav tm="0">
                                          <p:val>
                                            <p:strVal val="#ppt_x"/>
                                          </p:val>
                                        </p:tav>
                                        <p:tav tm="100000">
                                          <p:val>
                                            <p:strVal val="#ppt_x"/>
                                          </p:val>
                                        </p:tav>
                                      </p:tavLst>
                                    </p:anim>
                                    <p:anim calcmode="lin" valueType="num">
                                      <p:cBhvr>
                                        <p:cTn id="53" dur="1000" fill="hold"/>
                                        <p:tgtEl>
                                          <p:spTgt spid="9"/>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3" grpId="0" animBg="1"/>
      <p:bldP spid="5" grpId="0" animBg="1"/>
      <p:bldP spid="6" grpId="0"/>
      <p:bldP spid="7" grpId="0"/>
      <p:bldP spid="8" grpId="0"/>
      <p:bldP spid="9" grpId="0"/>
      <p:bldP spid="10" grpId="0" animBg="1"/>
      <p:bldP spid="11" grpId="0" animBg="1"/>
      <p:bldP spid="12"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剪去单角 3"/>
          <p:cNvSpPr/>
          <p:nvPr/>
        </p:nvSpPr>
        <p:spPr>
          <a:xfrm>
            <a:off x="1836266" y="1296020"/>
            <a:ext cx="2088232" cy="20882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剪去单角 4"/>
          <p:cNvSpPr/>
          <p:nvPr/>
        </p:nvSpPr>
        <p:spPr>
          <a:xfrm>
            <a:off x="1764258" y="1368028"/>
            <a:ext cx="2088232" cy="20882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latin typeface="方正兰亭准黑_GBK" panose="02000000000000000000" pitchFamily="2" charset="-122"/>
                <a:ea typeface="方正兰亭准黑_GBK" panose="02000000000000000000" pitchFamily="2" charset="-122"/>
              </a:rPr>
              <a:t>PART</a:t>
            </a:r>
          </a:p>
          <a:p>
            <a:pPr algn="ctr"/>
            <a:r>
              <a:rPr lang="en-US" altLang="zh-CN" sz="6000" dirty="0">
                <a:latin typeface="方正兰亭准黑_GBK" panose="02000000000000000000" pitchFamily="2" charset="-122"/>
                <a:ea typeface="方正兰亭准黑_GBK" panose="02000000000000000000" pitchFamily="2" charset="-122"/>
              </a:rPr>
              <a:t>04</a:t>
            </a:r>
            <a:endParaRPr lang="zh-CN" altLang="en-US" sz="6000" dirty="0">
              <a:latin typeface="方正兰亭准黑_GBK" panose="02000000000000000000" pitchFamily="2" charset="-122"/>
              <a:ea typeface="方正兰亭准黑_GBK" panose="02000000000000000000" pitchFamily="2" charset="-122"/>
            </a:endParaRPr>
          </a:p>
        </p:txBody>
      </p:sp>
      <p:sp>
        <p:nvSpPr>
          <p:cNvPr id="6" name="文本框 8"/>
          <p:cNvSpPr txBox="1"/>
          <p:nvPr/>
        </p:nvSpPr>
        <p:spPr>
          <a:xfrm>
            <a:off x="4356546" y="1476513"/>
            <a:ext cx="6359535" cy="683603"/>
          </a:xfrm>
          <a:prstGeom prst="rect">
            <a:avLst/>
          </a:prstGeom>
          <a:noFill/>
        </p:spPr>
        <p:txBody>
          <a:bodyPr wrap="square" lIns="67391" tIns="33696" rIns="67391" bIns="33696" rtlCol="0">
            <a:spAutoFit/>
          </a:bodyPr>
          <a:lstStyle/>
          <a:p>
            <a:r>
              <a:rPr lang="zh-CN" altLang="en-US" sz="4000" dirty="0">
                <a:solidFill>
                  <a:srgbClr val="2D5593"/>
                </a:solidFill>
                <a:latin typeface="微软雅黑" panose="020B0503020204020204" pitchFamily="34" charset="-122"/>
                <a:ea typeface="微软雅黑" panose="020B0503020204020204" pitchFamily="34" charset="-122"/>
              </a:rPr>
              <a:t>结论分析与总结</a:t>
            </a:r>
            <a:endParaRPr lang="en-US" altLang="zh-CN" sz="4000" dirty="0">
              <a:solidFill>
                <a:srgbClr val="2D5593"/>
              </a:solidFill>
              <a:latin typeface="微软雅黑" panose="020B0503020204020204" pitchFamily="34" charset="-122"/>
              <a:ea typeface="微软雅黑" panose="020B0503020204020204" pitchFamily="34" charset="-122"/>
            </a:endParaRPr>
          </a:p>
        </p:txBody>
      </p:sp>
      <p:sp>
        <p:nvSpPr>
          <p:cNvPr id="7" name="文本框 8"/>
          <p:cNvSpPr txBox="1"/>
          <p:nvPr/>
        </p:nvSpPr>
        <p:spPr>
          <a:xfrm>
            <a:off x="4356546" y="2432361"/>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文本框 8"/>
          <p:cNvSpPr txBox="1"/>
          <p:nvPr/>
        </p:nvSpPr>
        <p:spPr>
          <a:xfrm>
            <a:off x="6157183" y="2432361"/>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4356546" y="2936417"/>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8"/>
          <p:cNvSpPr txBox="1"/>
          <p:nvPr/>
        </p:nvSpPr>
        <p:spPr>
          <a:xfrm>
            <a:off x="6157183" y="2936417"/>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399862854"/>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6" presetClass="entr" presetSubtype="21"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p:bldP spid="8" grpId="0"/>
      <p:bldP spid="9" grpId="0"/>
      <p:bldP spid="10"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20"/>
          <p:cNvGrpSpPr/>
          <p:nvPr/>
        </p:nvGrpSpPr>
        <p:grpSpPr>
          <a:xfrm>
            <a:off x="431341" y="1254260"/>
            <a:ext cx="3047182" cy="3786054"/>
            <a:chOff x="4032300" y="1706583"/>
            <a:chExt cx="4127400" cy="5151418"/>
          </a:xfrm>
          <a:solidFill>
            <a:srgbClr val="0070C0"/>
          </a:solidFill>
        </p:grpSpPr>
        <p:sp>
          <p:nvSpPr>
            <p:cNvPr id="3" name="Freeform 5"/>
            <p:cNvSpPr/>
            <p:nvPr/>
          </p:nvSpPr>
          <p:spPr bwMode="auto">
            <a:xfrm>
              <a:off x="5343664" y="4172576"/>
              <a:ext cx="1619612" cy="2685425"/>
            </a:xfrm>
            <a:custGeom>
              <a:avLst/>
              <a:gdLst>
                <a:gd name="T0" fmla="*/ 0 w 130"/>
                <a:gd name="T1" fmla="*/ 3 h 216"/>
                <a:gd name="T2" fmla="*/ 44 w 130"/>
                <a:gd name="T3" fmla="*/ 61 h 216"/>
                <a:gd name="T4" fmla="*/ 36 w 130"/>
                <a:gd name="T5" fmla="*/ 216 h 216"/>
                <a:gd name="T6" fmla="*/ 93 w 130"/>
                <a:gd name="T7" fmla="*/ 216 h 216"/>
                <a:gd name="T8" fmla="*/ 83 w 130"/>
                <a:gd name="T9" fmla="*/ 63 h 216"/>
                <a:gd name="T10" fmla="*/ 130 w 130"/>
                <a:gd name="T11" fmla="*/ 2 h 216"/>
                <a:gd name="T12" fmla="*/ 64 w 130"/>
                <a:gd name="T13" fmla="*/ 52 h 216"/>
                <a:gd name="T14" fmla="*/ 0 w 130"/>
                <a:gd name="T15" fmla="*/ 3 h 216"/>
              </a:gdLst>
              <a:ahLst/>
              <a:cxnLst>
                <a:cxn ang="0">
                  <a:pos x="T0" y="T1"/>
                </a:cxn>
                <a:cxn ang="0">
                  <a:pos x="T2" y="T3"/>
                </a:cxn>
                <a:cxn ang="0">
                  <a:pos x="T4" y="T5"/>
                </a:cxn>
                <a:cxn ang="0">
                  <a:pos x="T6" y="T7"/>
                </a:cxn>
                <a:cxn ang="0">
                  <a:pos x="T8" y="T9"/>
                </a:cxn>
                <a:cxn ang="0">
                  <a:pos x="T10" y="T11"/>
                </a:cxn>
                <a:cxn ang="0">
                  <a:pos x="T12" y="T13"/>
                </a:cxn>
                <a:cxn ang="0">
                  <a:pos x="T14" y="T15"/>
                </a:cxn>
              </a:cxnLst>
              <a:rect l="0" t="0" r="r" b="b"/>
              <a:pathLst>
                <a:path w="130" h="216">
                  <a:moveTo>
                    <a:pt x="0" y="3"/>
                  </a:moveTo>
                  <a:cubicBezTo>
                    <a:pt x="0" y="3"/>
                    <a:pt x="34" y="33"/>
                    <a:pt x="44" y="61"/>
                  </a:cubicBezTo>
                  <a:cubicBezTo>
                    <a:pt x="64" y="112"/>
                    <a:pt x="52" y="171"/>
                    <a:pt x="36" y="216"/>
                  </a:cubicBezTo>
                  <a:cubicBezTo>
                    <a:pt x="93" y="216"/>
                    <a:pt x="93" y="216"/>
                    <a:pt x="93" y="216"/>
                  </a:cubicBezTo>
                  <a:cubicBezTo>
                    <a:pt x="93" y="216"/>
                    <a:pt x="64" y="121"/>
                    <a:pt x="83" y="63"/>
                  </a:cubicBezTo>
                  <a:cubicBezTo>
                    <a:pt x="101" y="9"/>
                    <a:pt x="130" y="2"/>
                    <a:pt x="130" y="2"/>
                  </a:cubicBezTo>
                  <a:cubicBezTo>
                    <a:pt x="130" y="2"/>
                    <a:pt x="98" y="0"/>
                    <a:pt x="64" y="52"/>
                  </a:cubicBezTo>
                  <a:cubicBezTo>
                    <a:pt x="64" y="52"/>
                    <a:pt x="34" y="15"/>
                    <a:pt x="0" y="3"/>
                  </a:cubicBezTo>
                  <a:close/>
                </a:path>
              </a:pathLst>
            </a:custGeom>
            <a:solidFill>
              <a:srgbClr val="00B0F0"/>
            </a:solidFill>
            <a:ln>
              <a:noFill/>
            </a:ln>
          </p:spPr>
          <p:txBody>
            <a:bodyPr vert="horz" wrap="square" lIns="91440" tIns="45720" rIns="91440" bIns="45720" numCol="1" anchor="t" anchorCtr="0" compatLnSpc="1"/>
            <a:lstStyle/>
            <a:p>
              <a:endParaRPr lang="en-US"/>
            </a:p>
          </p:txBody>
        </p:sp>
        <p:sp>
          <p:nvSpPr>
            <p:cNvPr id="4" name="Oval 4"/>
            <p:cNvSpPr>
              <a:spLocks noChangeArrowheads="1"/>
            </p:cNvSpPr>
            <p:nvPr/>
          </p:nvSpPr>
          <p:spPr bwMode="auto">
            <a:xfrm>
              <a:off x="5954936" y="4209148"/>
              <a:ext cx="344821" cy="360495"/>
            </a:xfrm>
            <a:prstGeom prst="ellipse">
              <a:avLst/>
            </a:prstGeom>
            <a:grp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en-US"/>
            </a:p>
          </p:txBody>
        </p:sp>
        <p:sp>
          <p:nvSpPr>
            <p:cNvPr id="5" name="Freeform 7"/>
            <p:cNvSpPr/>
            <p:nvPr/>
          </p:nvSpPr>
          <p:spPr bwMode="auto">
            <a:xfrm>
              <a:off x="6560986" y="4109882"/>
              <a:ext cx="1598714" cy="956095"/>
            </a:xfrm>
            <a:custGeom>
              <a:avLst/>
              <a:gdLst>
                <a:gd name="T0" fmla="*/ 60 w 128"/>
                <a:gd name="T1" fmla="*/ 7 h 77"/>
                <a:gd name="T2" fmla="*/ 128 w 128"/>
                <a:gd name="T3" fmla="*/ 16 h 77"/>
                <a:gd name="T4" fmla="*/ 64 w 128"/>
                <a:gd name="T5" fmla="*/ 60 h 77"/>
                <a:gd name="T6" fmla="*/ 0 w 128"/>
                <a:gd name="T7" fmla="*/ 54 h 77"/>
                <a:gd name="T8" fmla="*/ 60 w 128"/>
                <a:gd name="T9" fmla="*/ 7 h 77"/>
              </a:gdLst>
              <a:ahLst/>
              <a:cxnLst>
                <a:cxn ang="0">
                  <a:pos x="T0" y="T1"/>
                </a:cxn>
                <a:cxn ang="0">
                  <a:pos x="T2" y="T3"/>
                </a:cxn>
                <a:cxn ang="0">
                  <a:pos x="T4" y="T5"/>
                </a:cxn>
                <a:cxn ang="0">
                  <a:pos x="T6" y="T7"/>
                </a:cxn>
                <a:cxn ang="0">
                  <a:pos x="T8" y="T9"/>
                </a:cxn>
              </a:cxnLst>
              <a:rect l="0" t="0" r="r" b="b"/>
              <a:pathLst>
                <a:path w="128" h="77">
                  <a:moveTo>
                    <a:pt x="60" y="7"/>
                  </a:moveTo>
                  <a:cubicBezTo>
                    <a:pt x="93" y="0"/>
                    <a:pt x="128" y="16"/>
                    <a:pt x="128" y="16"/>
                  </a:cubicBezTo>
                  <a:cubicBezTo>
                    <a:pt x="110" y="23"/>
                    <a:pt x="94" y="48"/>
                    <a:pt x="64" y="60"/>
                  </a:cubicBezTo>
                  <a:cubicBezTo>
                    <a:pt x="19" y="77"/>
                    <a:pt x="0" y="54"/>
                    <a:pt x="0" y="54"/>
                  </a:cubicBezTo>
                  <a:cubicBezTo>
                    <a:pt x="5" y="40"/>
                    <a:pt x="20" y="16"/>
                    <a:pt x="60" y="7"/>
                  </a:cubicBezTo>
                  <a:close/>
                </a:path>
              </a:pathLst>
            </a:custGeom>
            <a:solidFill>
              <a:srgbClr val="00B0F0"/>
            </a:solidFill>
            <a:ln>
              <a:noFill/>
            </a:ln>
          </p:spPr>
          <p:txBody>
            <a:bodyPr vert="horz" wrap="square" lIns="91440" tIns="45720" rIns="91440" bIns="45720" numCol="1" anchor="t" anchorCtr="0" compatLnSpc="1"/>
            <a:lstStyle/>
            <a:p>
              <a:endParaRPr lang="en-US"/>
            </a:p>
          </p:txBody>
        </p:sp>
        <p:sp>
          <p:nvSpPr>
            <p:cNvPr id="6" name="Freeform 8"/>
            <p:cNvSpPr/>
            <p:nvPr/>
          </p:nvSpPr>
          <p:spPr bwMode="auto">
            <a:xfrm>
              <a:off x="4236058" y="4094207"/>
              <a:ext cx="1494223" cy="982217"/>
            </a:xfrm>
            <a:custGeom>
              <a:avLst/>
              <a:gdLst>
                <a:gd name="T0" fmla="*/ 41 w 120"/>
                <a:gd name="T1" fmla="*/ 56 h 79"/>
                <a:gd name="T2" fmla="*/ 0 w 120"/>
                <a:gd name="T3" fmla="*/ 0 h 79"/>
                <a:gd name="T4" fmla="*/ 76 w 120"/>
                <a:gd name="T5" fmla="*/ 17 h 79"/>
                <a:gd name="T6" fmla="*/ 116 w 120"/>
                <a:gd name="T7" fmla="*/ 67 h 79"/>
                <a:gd name="T8" fmla="*/ 41 w 120"/>
                <a:gd name="T9" fmla="*/ 56 h 79"/>
              </a:gdLst>
              <a:ahLst/>
              <a:cxnLst>
                <a:cxn ang="0">
                  <a:pos x="T0" y="T1"/>
                </a:cxn>
                <a:cxn ang="0">
                  <a:pos x="T2" y="T3"/>
                </a:cxn>
                <a:cxn ang="0">
                  <a:pos x="T4" y="T5"/>
                </a:cxn>
                <a:cxn ang="0">
                  <a:pos x="T6" y="T7"/>
                </a:cxn>
                <a:cxn ang="0">
                  <a:pos x="T8" y="T9"/>
                </a:cxn>
              </a:cxnLst>
              <a:rect l="0" t="0" r="r" b="b"/>
              <a:pathLst>
                <a:path w="120" h="79">
                  <a:moveTo>
                    <a:pt x="41" y="56"/>
                  </a:moveTo>
                  <a:cubicBezTo>
                    <a:pt x="13" y="37"/>
                    <a:pt x="0" y="0"/>
                    <a:pt x="0" y="0"/>
                  </a:cubicBezTo>
                  <a:cubicBezTo>
                    <a:pt x="17" y="9"/>
                    <a:pt x="47" y="3"/>
                    <a:pt x="76" y="17"/>
                  </a:cubicBezTo>
                  <a:cubicBezTo>
                    <a:pt x="120" y="38"/>
                    <a:pt x="116" y="67"/>
                    <a:pt x="116" y="67"/>
                  </a:cubicBezTo>
                  <a:cubicBezTo>
                    <a:pt x="102" y="73"/>
                    <a:pt x="74" y="79"/>
                    <a:pt x="41" y="56"/>
                  </a:cubicBezTo>
                  <a:close/>
                </a:path>
              </a:pathLst>
            </a:custGeom>
            <a:grpFill/>
            <a:ln>
              <a:noFill/>
            </a:ln>
          </p:spPr>
          <p:txBody>
            <a:bodyPr vert="horz" wrap="square" lIns="91440" tIns="45720" rIns="91440" bIns="45720" numCol="1" anchor="t" anchorCtr="0" compatLnSpc="1"/>
            <a:lstStyle/>
            <a:p>
              <a:endParaRPr lang="en-US"/>
            </a:p>
          </p:txBody>
        </p:sp>
        <p:sp>
          <p:nvSpPr>
            <p:cNvPr id="7" name="Freeform 9"/>
            <p:cNvSpPr/>
            <p:nvPr/>
          </p:nvSpPr>
          <p:spPr bwMode="auto">
            <a:xfrm>
              <a:off x="7172258" y="3399341"/>
              <a:ext cx="971767" cy="731439"/>
            </a:xfrm>
            <a:custGeom>
              <a:avLst/>
              <a:gdLst>
                <a:gd name="T0" fmla="*/ 33 w 78"/>
                <a:gd name="T1" fmla="*/ 9 h 59"/>
                <a:gd name="T2" fmla="*/ 78 w 78"/>
                <a:gd name="T3" fmla="*/ 7 h 59"/>
                <a:gd name="T4" fmla="*/ 42 w 78"/>
                <a:gd name="T5" fmla="*/ 43 h 59"/>
                <a:gd name="T6" fmla="*/ 0 w 78"/>
                <a:gd name="T7" fmla="*/ 47 h 59"/>
                <a:gd name="T8" fmla="*/ 33 w 78"/>
                <a:gd name="T9" fmla="*/ 9 h 59"/>
              </a:gdLst>
              <a:ahLst/>
              <a:cxnLst>
                <a:cxn ang="0">
                  <a:pos x="T0" y="T1"/>
                </a:cxn>
                <a:cxn ang="0">
                  <a:pos x="T2" y="T3"/>
                </a:cxn>
                <a:cxn ang="0">
                  <a:pos x="T4" y="T5"/>
                </a:cxn>
                <a:cxn ang="0">
                  <a:pos x="T6" y="T7"/>
                </a:cxn>
                <a:cxn ang="0">
                  <a:pos x="T8" y="T9"/>
                </a:cxn>
              </a:cxnLst>
              <a:rect l="0" t="0" r="r" b="b"/>
              <a:pathLst>
                <a:path w="78" h="59">
                  <a:moveTo>
                    <a:pt x="33" y="9"/>
                  </a:moveTo>
                  <a:cubicBezTo>
                    <a:pt x="53" y="0"/>
                    <a:pt x="78" y="7"/>
                    <a:pt x="78" y="7"/>
                  </a:cubicBezTo>
                  <a:cubicBezTo>
                    <a:pt x="67" y="13"/>
                    <a:pt x="60" y="31"/>
                    <a:pt x="42" y="43"/>
                  </a:cubicBezTo>
                  <a:cubicBezTo>
                    <a:pt x="14" y="59"/>
                    <a:pt x="0" y="47"/>
                    <a:pt x="0" y="47"/>
                  </a:cubicBezTo>
                  <a:cubicBezTo>
                    <a:pt x="1" y="37"/>
                    <a:pt x="8" y="20"/>
                    <a:pt x="33" y="9"/>
                  </a:cubicBezTo>
                  <a:close/>
                </a:path>
              </a:pathLst>
            </a:custGeom>
            <a:grpFill/>
            <a:ln>
              <a:noFill/>
            </a:ln>
          </p:spPr>
          <p:txBody>
            <a:bodyPr vert="horz" wrap="square" lIns="91440" tIns="45720" rIns="91440" bIns="45720" numCol="1" anchor="t" anchorCtr="0" compatLnSpc="1"/>
            <a:lstStyle/>
            <a:p>
              <a:endParaRPr lang="en-US"/>
            </a:p>
          </p:txBody>
        </p:sp>
        <p:sp>
          <p:nvSpPr>
            <p:cNvPr id="8" name="Freeform 10"/>
            <p:cNvSpPr/>
            <p:nvPr/>
          </p:nvSpPr>
          <p:spPr bwMode="auto">
            <a:xfrm>
              <a:off x="4032300" y="3362769"/>
              <a:ext cx="961318" cy="710541"/>
            </a:xfrm>
            <a:custGeom>
              <a:avLst/>
              <a:gdLst>
                <a:gd name="T0" fmla="*/ 23 w 77"/>
                <a:gd name="T1" fmla="*/ 40 h 57"/>
                <a:gd name="T2" fmla="*/ 0 w 77"/>
                <a:gd name="T3" fmla="*/ 0 h 57"/>
                <a:gd name="T4" fmla="*/ 49 w 77"/>
                <a:gd name="T5" fmla="*/ 16 h 57"/>
                <a:gd name="T6" fmla="*/ 72 w 77"/>
                <a:gd name="T7" fmla="*/ 52 h 57"/>
                <a:gd name="T8" fmla="*/ 23 w 77"/>
                <a:gd name="T9" fmla="*/ 40 h 57"/>
              </a:gdLst>
              <a:ahLst/>
              <a:cxnLst>
                <a:cxn ang="0">
                  <a:pos x="T0" y="T1"/>
                </a:cxn>
                <a:cxn ang="0">
                  <a:pos x="T2" y="T3"/>
                </a:cxn>
                <a:cxn ang="0">
                  <a:pos x="T4" y="T5"/>
                </a:cxn>
                <a:cxn ang="0">
                  <a:pos x="T6" y="T7"/>
                </a:cxn>
                <a:cxn ang="0">
                  <a:pos x="T8" y="T9"/>
                </a:cxn>
              </a:cxnLst>
              <a:rect l="0" t="0" r="r" b="b"/>
              <a:pathLst>
                <a:path w="77" h="57">
                  <a:moveTo>
                    <a:pt x="23" y="40"/>
                  </a:moveTo>
                  <a:cubicBezTo>
                    <a:pt x="6" y="25"/>
                    <a:pt x="0" y="0"/>
                    <a:pt x="0" y="0"/>
                  </a:cubicBezTo>
                  <a:cubicBezTo>
                    <a:pt x="11" y="7"/>
                    <a:pt x="31" y="5"/>
                    <a:pt x="49" y="16"/>
                  </a:cubicBezTo>
                  <a:cubicBezTo>
                    <a:pt x="77" y="33"/>
                    <a:pt x="72" y="52"/>
                    <a:pt x="72" y="52"/>
                  </a:cubicBezTo>
                  <a:cubicBezTo>
                    <a:pt x="63" y="55"/>
                    <a:pt x="44" y="57"/>
                    <a:pt x="23" y="40"/>
                  </a:cubicBezTo>
                  <a:close/>
                </a:path>
              </a:pathLst>
            </a:custGeom>
            <a:solidFill>
              <a:srgbClr val="00B0F0"/>
            </a:solidFill>
            <a:ln>
              <a:noFill/>
            </a:ln>
          </p:spPr>
          <p:txBody>
            <a:bodyPr vert="horz" wrap="square" lIns="91440" tIns="45720" rIns="91440" bIns="45720" numCol="1" anchor="t" anchorCtr="0" compatLnSpc="1"/>
            <a:lstStyle/>
            <a:p>
              <a:endParaRPr lang="en-US"/>
            </a:p>
          </p:txBody>
        </p:sp>
        <p:sp>
          <p:nvSpPr>
            <p:cNvPr id="9" name="Freeform 11"/>
            <p:cNvSpPr/>
            <p:nvPr/>
          </p:nvSpPr>
          <p:spPr bwMode="auto">
            <a:xfrm>
              <a:off x="5704158" y="1732706"/>
              <a:ext cx="360495" cy="783684"/>
            </a:xfrm>
            <a:custGeom>
              <a:avLst/>
              <a:gdLst>
                <a:gd name="T0" fmla="*/ 1 w 29"/>
                <a:gd name="T1" fmla="*/ 31 h 63"/>
                <a:gd name="T2" fmla="*/ 11 w 29"/>
                <a:gd name="T3" fmla="*/ 0 h 63"/>
                <a:gd name="T4" fmla="*/ 25 w 29"/>
                <a:gd name="T5" fmla="*/ 34 h 63"/>
                <a:gd name="T6" fmla="*/ 17 w 29"/>
                <a:gd name="T7" fmla="*/ 63 h 63"/>
                <a:gd name="T8" fmla="*/ 1 w 29"/>
                <a:gd name="T9" fmla="*/ 31 h 63"/>
              </a:gdLst>
              <a:ahLst/>
              <a:cxnLst>
                <a:cxn ang="0">
                  <a:pos x="T0" y="T1"/>
                </a:cxn>
                <a:cxn ang="0">
                  <a:pos x="T2" y="T3"/>
                </a:cxn>
                <a:cxn ang="0">
                  <a:pos x="T4" y="T5"/>
                </a:cxn>
                <a:cxn ang="0">
                  <a:pos x="T6" y="T7"/>
                </a:cxn>
                <a:cxn ang="0">
                  <a:pos x="T8" y="T9"/>
                </a:cxn>
              </a:cxnLst>
              <a:rect l="0" t="0" r="r" b="b"/>
              <a:pathLst>
                <a:path w="29" h="63">
                  <a:moveTo>
                    <a:pt x="1" y="31"/>
                  </a:moveTo>
                  <a:cubicBezTo>
                    <a:pt x="0" y="15"/>
                    <a:pt x="11" y="0"/>
                    <a:pt x="11" y="0"/>
                  </a:cubicBezTo>
                  <a:cubicBezTo>
                    <a:pt x="12" y="9"/>
                    <a:pt x="23" y="19"/>
                    <a:pt x="25" y="34"/>
                  </a:cubicBezTo>
                  <a:cubicBezTo>
                    <a:pt x="29" y="57"/>
                    <a:pt x="17" y="63"/>
                    <a:pt x="17" y="63"/>
                  </a:cubicBezTo>
                  <a:cubicBezTo>
                    <a:pt x="11" y="60"/>
                    <a:pt x="1" y="51"/>
                    <a:pt x="1" y="31"/>
                  </a:cubicBezTo>
                  <a:close/>
                </a:path>
              </a:pathLst>
            </a:custGeom>
            <a:grpFill/>
            <a:ln>
              <a:noFill/>
            </a:ln>
          </p:spPr>
          <p:txBody>
            <a:bodyPr vert="horz" wrap="square" lIns="91440" tIns="45720" rIns="91440" bIns="45720" numCol="1" anchor="t" anchorCtr="0" compatLnSpc="1"/>
            <a:lstStyle/>
            <a:p>
              <a:endParaRPr lang="en-US"/>
            </a:p>
          </p:txBody>
        </p:sp>
        <p:sp>
          <p:nvSpPr>
            <p:cNvPr id="10" name="Freeform 12"/>
            <p:cNvSpPr/>
            <p:nvPr/>
          </p:nvSpPr>
          <p:spPr bwMode="auto">
            <a:xfrm>
              <a:off x="4857780" y="2229040"/>
              <a:ext cx="308249" cy="475435"/>
            </a:xfrm>
            <a:custGeom>
              <a:avLst/>
              <a:gdLst>
                <a:gd name="T0" fmla="*/ 3 w 25"/>
                <a:gd name="T1" fmla="*/ 21 h 38"/>
                <a:gd name="T2" fmla="*/ 4 w 25"/>
                <a:gd name="T3" fmla="*/ 0 h 38"/>
                <a:gd name="T4" fmla="*/ 19 w 25"/>
                <a:gd name="T5" fmla="*/ 19 h 38"/>
                <a:gd name="T6" fmla="*/ 19 w 25"/>
                <a:gd name="T7" fmla="*/ 38 h 38"/>
                <a:gd name="T8" fmla="*/ 3 w 25"/>
                <a:gd name="T9" fmla="*/ 21 h 38"/>
              </a:gdLst>
              <a:ahLst/>
              <a:cxnLst>
                <a:cxn ang="0">
                  <a:pos x="T0" y="T1"/>
                </a:cxn>
                <a:cxn ang="0">
                  <a:pos x="T2" y="T3"/>
                </a:cxn>
                <a:cxn ang="0">
                  <a:pos x="T4" y="T5"/>
                </a:cxn>
                <a:cxn ang="0">
                  <a:pos x="T6" y="T7"/>
                </a:cxn>
                <a:cxn ang="0">
                  <a:pos x="T8" y="T9"/>
                </a:cxn>
              </a:cxnLst>
              <a:rect l="0" t="0" r="r" b="b"/>
              <a:pathLst>
                <a:path w="25" h="38">
                  <a:moveTo>
                    <a:pt x="3" y="21"/>
                  </a:moveTo>
                  <a:cubicBezTo>
                    <a:pt x="0" y="11"/>
                    <a:pt x="4" y="0"/>
                    <a:pt x="4" y="0"/>
                  </a:cubicBezTo>
                  <a:cubicBezTo>
                    <a:pt x="7" y="5"/>
                    <a:pt x="15" y="10"/>
                    <a:pt x="19" y="19"/>
                  </a:cubicBezTo>
                  <a:cubicBezTo>
                    <a:pt x="25" y="32"/>
                    <a:pt x="19" y="38"/>
                    <a:pt x="19" y="38"/>
                  </a:cubicBezTo>
                  <a:cubicBezTo>
                    <a:pt x="14" y="37"/>
                    <a:pt x="7" y="33"/>
                    <a:pt x="3" y="21"/>
                  </a:cubicBezTo>
                  <a:close/>
                </a:path>
              </a:pathLst>
            </a:custGeom>
            <a:grpFill/>
            <a:ln>
              <a:noFill/>
            </a:ln>
          </p:spPr>
          <p:txBody>
            <a:bodyPr vert="horz" wrap="square" lIns="91440" tIns="45720" rIns="91440" bIns="45720" numCol="1" anchor="t" anchorCtr="0" compatLnSpc="1"/>
            <a:lstStyle/>
            <a:p>
              <a:endParaRPr lang="en-US"/>
            </a:p>
          </p:txBody>
        </p:sp>
        <p:sp>
          <p:nvSpPr>
            <p:cNvPr id="11" name="Freeform 13"/>
            <p:cNvSpPr/>
            <p:nvPr/>
          </p:nvSpPr>
          <p:spPr bwMode="auto">
            <a:xfrm>
              <a:off x="7224504" y="2255162"/>
              <a:ext cx="344821" cy="423190"/>
            </a:xfrm>
            <a:custGeom>
              <a:avLst/>
              <a:gdLst>
                <a:gd name="T0" fmla="*/ 9 w 28"/>
                <a:gd name="T1" fmla="*/ 9 h 34"/>
                <a:gd name="T2" fmla="*/ 28 w 28"/>
                <a:gd name="T3" fmla="*/ 0 h 34"/>
                <a:gd name="T4" fmla="*/ 19 w 28"/>
                <a:gd name="T5" fmla="*/ 22 h 34"/>
                <a:gd name="T6" fmla="*/ 2 w 28"/>
                <a:gd name="T7" fmla="*/ 31 h 34"/>
                <a:gd name="T8" fmla="*/ 9 w 28"/>
                <a:gd name="T9" fmla="*/ 9 h 34"/>
              </a:gdLst>
              <a:ahLst/>
              <a:cxnLst>
                <a:cxn ang="0">
                  <a:pos x="T0" y="T1"/>
                </a:cxn>
                <a:cxn ang="0">
                  <a:pos x="T2" y="T3"/>
                </a:cxn>
                <a:cxn ang="0">
                  <a:pos x="T4" y="T5"/>
                </a:cxn>
                <a:cxn ang="0">
                  <a:pos x="T6" y="T7"/>
                </a:cxn>
                <a:cxn ang="0">
                  <a:pos x="T8" y="T9"/>
                </a:cxn>
              </a:cxnLst>
              <a:rect l="0" t="0" r="r" b="b"/>
              <a:pathLst>
                <a:path w="28" h="34">
                  <a:moveTo>
                    <a:pt x="9" y="9"/>
                  </a:moveTo>
                  <a:cubicBezTo>
                    <a:pt x="17" y="2"/>
                    <a:pt x="28" y="0"/>
                    <a:pt x="28" y="0"/>
                  </a:cubicBezTo>
                  <a:cubicBezTo>
                    <a:pt x="25" y="5"/>
                    <a:pt x="25" y="14"/>
                    <a:pt x="19" y="22"/>
                  </a:cubicBezTo>
                  <a:cubicBezTo>
                    <a:pt x="10" y="34"/>
                    <a:pt x="2" y="31"/>
                    <a:pt x="2" y="31"/>
                  </a:cubicBezTo>
                  <a:cubicBezTo>
                    <a:pt x="1" y="27"/>
                    <a:pt x="0" y="18"/>
                    <a:pt x="9" y="9"/>
                  </a:cubicBezTo>
                  <a:close/>
                </a:path>
              </a:pathLst>
            </a:custGeom>
            <a:solidFill>
              <a:srgbClr val="00B0F0"/>
            </a:solidFill>
            <a:ln>
              <a:noFill/>
            </a:ln>
          </p:spPr>
          <p:txBody>
            <a:bodyPr vert="horz" wrap="square" lIns="91440" tIns="45720" rIns="91440" bIns="45720" numCol="1" anchor="t" anchorCtr="0" compatLnSpc="1"/>
            <a:lstStyle/>
            <a:p>
              <a:endParaRPr lang="en-US"/>
            </a:p>
          </p:txBody>
        </p:sp>
        <p:sp>
          <p:nvSpPr>
            <p:cNvPr id="12" name="Freeform 14"/>
            <p:cNvSpPr/>
            <p:nvPr/>
          </p:nvSpPr>
          <p:spPr bwMode="auto">
            <a:xfrm>
              <a:off x="6352004" y="1706583"/>
              <a:ext cx="423190" cy="736663"/>
            </a:xfrm>
            <a:custGeom>
              <a:avLst/>
              <a:gdLst>
                <a:gd name="T0" fmla="*/ 8 w 34"/>
                <a:gd name="T1" fmla="*/ 23 h 59"/>
                <a:gd name="T2" fmla="*/ 32 w 34"/>
                <a:gd name="T3" fmla="*/ 0 h 59"/>
                <a:gd name="T4" fmla="*/ 29 w 34"/>
                <a:gd name="T5" fmla="*/ 37 h 59"/>
                <a:gd name="T6" fmla="*/ 8 w 34"/>
                <a:gd name="T7" fmla="*/ 59 h 59"/>
                <a:gd name="T8" fmla="*/ 8 w 34"/>
                <a:gd name="T9" fmla="*/ 23 h 59"/>
              </a:gdLst>
              <a:ahLst/>
              <a:cxnLst>
                <a:cxn ang="0">
                  <a:pos x="T0" y="T1"/>
                </a:cxn>
                <a:cxn ang="0">
                  <a:pos x="T2" y="T3"/>
                </a:cxn>
                <a:cxn ang="0">
                  <a:pos x="T4" y="T5"/>
                </a:cxn>
                <a:cxn ang="0">
                  <a:pos x="T6" y="T7"/>
                </a:cxn>
                <a:cxn ang="0">
                  <a:pos x="T8" y="T9"/>
                </a:cxn>
              </a:cxnLst>
              <a:rect l="0" t="0" r="r" b="b"/>
              <a:pathLst>
                <a:path w="34" h="59">
                  <a:moveTo>
                    <a:pt x="8" y="23"/>
                  </a:moveTo>
                  <a:cubicBezTo>
                    <a:pt x="15" y="8"/>
                    <a:pt x="32" y="0"/>
                    <a:pt x="32" y="0"/>
                  </a:cubicBezTo>
                  <a:cubicBezTo>
                    <a:pt x="29" y="8"/>
                    <a:pt x="34" y="22"/>
                    <a:pt x="29" y="37"/>
                  </a:cubicBezTo>
                  <a:cubicBezTo>
                    <a:pt x="22" y="58"/>
                    <a:pt x="8" y="59"/>
                    <a:pt x="8" y="59"/>
                  </a:cubicBezTo>
                  <a:cubicBezTo>
                    <a:pt x="4" y="53"/>
                    <a:pt x="0" y="40"/>
                    <a:pt x="8" y="23"/>
                  </a:cubicBezTo>
                  <a:close/>
                </a:path>
              </a:pathLst>
            </a:custGeom>
            <a:grpFill/>
            <a:ln>
              <a:noFill/>
            </a:ln>
          </p:spPr>
          <p:txBody>
            <a:bodyPr vert="horz" wrap="square" lIns="91440" tIns="45720" rIns="91440" bIns="45720" numCol="1" anchor="t" anchorCtr="0" compatLnSpc="1"/>
            <a:lstStyle/>
            <a:p>
              <a:endParaRPr lang="en-US"/>
            </a:p>
          </p:txBody>
        </p:sp>
        <p:sp>
          <p:nvSpPr>
            <p:cNvPr id="13" name="Freeform 15"/>
            <p:cNvSpPr/>
            <p:nvPr/>
          </p:nvSpPr>
          <p:spPr bwMode="auto">
            <a:xfrm>
              <a:off x="4732390" y="2714924"/>
              <a:ext cx="1133729" cy="1468102"/>
            </a:xfrm>
            <a:custGeom>
              <a:avLst/>
              <a:gdLst>
                <a:gd name="T0" fmla="*/ 14 w 91"/>
                <a:gd name="T1" fmla="*/ 69 h 118"/>
                <a:gd name="T2" fmla="*/ 9 w 91"/>
                <a:gd name="T3" fmla="*/ 0 h 118"/>
                <a:gd name="T4" fmla="*/ 65 w 91"/>
                <a:gd name="T5" fmla="*/ 54 h 118"/>
                <a:gd name="T6" fmla="*/ 72 w 91"/>
                <a:gd name="T7" fmla="*/ 118 h 118"/>
                <a:gd name="T8" fmla="*/ 14 w 91"/>
                <a:gd name="T9" fmla="*/ 69 h 118"/>
              </a:gdLst>
              <a:ahLst/>
              <a:cxnLst>
                <a:cxn ang="0">
                  <a:pos x="T0" y="T1"/>
                </a:cxn>
                <a:cxn ang="0">
                  <a:pos x="T2" y="T3"/>
                </a:cxn>
                <a:cxn ang="0">
                  <a:pos x="T4" y="T5"/>
                </a:cxn>
                <a:cxn ang="0">
                  <a:pos x="T6" y="T7"/>
                </a:cxn>
                <a:cxn ang="0">
                  <a:pos x="T8" y="T9"/>
                </a:cxn>
              </a:cxnLst>
              <a:rect l="0" t="0" r="r" b="b"/>
              <a:pathLst>
                <a:path w="91" h="118">
                  <a:moveTo>
                    <a:pt x="14" y="69"/>
                  </a:moveTo>
                  <a:cubicBezTo>
                    <a:pt x="0" y="38"/>
                    <a:pt x="9" y="0"/>
                    <a:pt x="9" y="0"/>
                  </a:cubicBezTo>
                  <a:cubicBezTo>
                    <a:pt x="19" y="16"/>
                    <a:pt x="47" y="27"/>
                    <a:pt x="65" y="54"/>
                  </a:cubicBezTo>
                  <a:cubicBezTo>
                    <a:pt x="91" y="95"/>
                    <a:pt x="72" y="118"/>
                    <a:pt x="72" y="118"/>
                  </a:cubicBezTo>
                  <a:cubicBezTo>
                    <a:pt x="58" y="116"/>
                    <a:pt x="31" y="106"/>
                    <a:pt x="14" y="69"/>
                  </a:cubicBezTo>
                  <a:close/>
                </a:path>
              </a:pathLst>
            </a:custGeom>
            <a:grpFill/>
            <a:ln>
              <a:noFill/>
            </a:ln>
          </p:spPr>
          <p:txBody>
            <a:bodyPr vert="horz" wrap="square" lIns="91440" tIns="45720" rIns="91440" bIns="45720" numCol="1" anchor="t" anchorCtr="0" compatLnSpc="1"/>
            <a:lstStyle/>
            <a:p>
              <a:endParaRPr lang="en-US"/>
            </a:p>
          </p:txBody>
        </p:sp>
        <p:sp>
          <p:nvSpPr>
            <p:cNvPr id="14" name="Freeform 16"/>
            <p:cNvSpPr/>
            <p:nvPr/>
          </p:nvSpPr>
          <p:spPr bwMode="auto">
            <a:xfrm>
              <a:off x="5218275" y="1967811"/>
              <a:ext cx="585150" cy="1118056"/>
            </a:xfrm>
            <a:custGeom>
              <a:avLst/>
              <a:gdLst>
                <a:gd name="T0" fmla="*/ 3 w 47"/>
                <a:gd name="T1" fmla="*/ 46 h 90"/>
                <a:gd name="T2" fmla="*/ 14 w 47"/>
                <a:gd name="T3" fmla="*/ 0 h 90"/>
                <a:gd name="T4" fmla="*/ 39 w 47"/>
                <a:gd name="T5" fmla="*/ 47 h 90"/>
                <a:gd name="T6" fmla="*/ 30 w 47"/>
                <a:gd name="T7" fmla="*/ 90 h 90"/>
                <a:gd name="T8" fmla="*/ 3 w 47"/>
                <a:gd name="T9" fmla="*/ 46 h 90"/>
              </a:gdLst>
              <a:ahLst/>
              <a:cxnLst>
                <a:cxn ang="0">
                  <a:pos x="T0" y="T1"/>
                </a:cxn>
                <a:cxn ang="0">
                  <a:pos x="T2" y="T3"/>
                </a:cxn>
                <a:cxn ang="0">
                  <a:pos x="T4" y="T5"/>
                </a:cxn>
                <a:cxn ang="0">
                  <a:pos x="T6" y="T7"/>
                </a:cxn>
                <a:cxn ang="0">
                  <a:pos x="T8" y="T9"/>
                </a:cxn>
              </a:cxnLst>
              <a:rect l="0" t="0" r="r" b="b"/>
              <a:pathLst>
                <a:path w="47" h="90">
                  <a:moveTo>
                    <a:pt x="3" y="46"/>
                  </a:moveTo>
                  <a:cubicBezTo>
                    <a:pt x="0" y="23"/>
                    <a:pt x="14" y="0"/>
                    <a:pt x="14" y="0"/>
                  </a:cubicBezTo>
                  <a:cubicBezTo>
                    <a:pt x="17" y="13"/>
                    <a:pt x="33" y="25"/>
                    <a:pt x="39" y="47"/>
                  </a:cubicBezTo>
                  <a:cubicBezTo>
                    <a:pt x="47" y="79"/>
                    <a:pt x="30" y="90"/>
                    <a:pt x="30" y="90"/>
                  </a:cubicBezTo>
                  <a:cubicBezTo>
                    <a:pt x="21" y="85"/>
                    <a:pt x="6" y="73"/>
                    <a:pt x="3" y="46"/>
                  </a:cubicBezTo>
                  <a:close/>
                </a:path>
              </a:pathLst>
            </a:custGeom>
            <a:solidFill>
              <a:srgbClr val="00B0F0"/>
            </a:solidFill>
            <a:ln>
              <a:noFill/>
            </a:ln>
          </p:spPr>
          <p:txBody>
            <a:bodyPr vert="horz" wrap="square" lIns="91440" tIns="45720" rIns="91440" bIns="45720" numCol="1" anchor="t" anchorCtr="0" compatLnSpc="1"/>
            <a:lstStyle/>
            <a:p>
              <a:endParaRPr lang="en-US"/>
            </a:p>
          </p:txBody>
        </p:sp>
        <p:sp>
          <p:nvSpPr>
            <p:cNvPr id="15" name="Freeform 17"/>
            <p:cNvSpPr/>
            <p:nvPr/>
          </p:nvSpPr>
          <p:spPr bwMode="auto">
            <a:xfrm>
              <a:off x="6540088" y="2004383"/>
              <a:ext cx="694866" cy="997892"/>
            </a:xfrm>
            <a:custGeom>
              <a:avLst/>
              <a:gdLst>
                <a:gd name="T0" fmla="*/ 17 w 56"/>
                <a:gd name="T1" fmla="*/ 26 h 80"/>
                <a:gd name="T2" fmla="*/ 56 w 56"/>
                <a:gd name="T3" fmla="*/ 0 h 80"/>
                <a:gd name="T4" fmla="*/ 42 w 56"/>
                <a:gd name="T5" fmla="*/ 51 h 80"/>
                <a:gd name="T6" fmla="*/ 7 w 56"/>
                <a:gd name="T7" fmla="*/ 76 h 80"/>
                <a:gd name="T8" fmla="*/ 17 w 56"/>
                <a:gd name="T9" fmla="*/ 26 h 80"/>
              </a:gdLst>
              <a:ahLst/>
              <a:cxnLst>
                <a:cxn ang="0">
                  <a:pos x="T0" y="T1"/>
                </a:cxn>
                <a:cxn ang="0">
                  <a:pos x="T2" y="T3"/>
                </a:cxn>
                <a:cxn ang="0">
                  <a:pos x="T4" y="T5"/>
                </a:cxn>
                <a:cxn ang="0">
                  <a:pos x="T6" y="T7"/>
                </a:cxn>
                <a:cxn ang="0">
                  <a:pos x="T8" y="T9"/>
                </a:cxn>
              </a:cxnLst>
              <a:rect l="0" t="0" r="r" b="b"/>
              <a:pathLst>
                <a:path w="56" h="80">
                  <a:moveTo>
                    <a:pt x="17" y="26"/>
                  </a:moveTo>
                  <a:cubicBezTo>
                    <a:pt x="31" y="7"/>
                    <a:pt x="56" y="0"/>
                    <a:pt x="56" y="0"/>
                  </a:cubicBezTo>
                  <a:cubicBezTo>
                    <a:pt x="50" y="11"/>
                    <a:pt x="53" y="31"/>
                    <a:pt x="42" y="51"/>
                  </a:cubicBezTo>
                  <a:cubicBezTo>
                    <a:pt x="27" y="80"/>
                    <a:pt x="7" y="76"/>
                    <a:pt x="7" y="76"/>
                  </a:cubicBezTo>
                  <a:cubicBezTo>
                    <a:pt x="4" y="67"/>
                    <a:pt x="0" y="48"/>
                    <a:pt x="17" y="26"/>
                  </a:cubicBezTo>
                  <a:close/>
                </a:path>
              </a:pathLst>
            </a:custGeom>
            <a:grpFill/>
            <a:ln>
              <a:noFill/>
            </a:ln>
          </p:spPr>
          <p:txBody>
            <a:bodyPr vert="horz" wrap="square" lIns="91440" tIns="45720" rIns="91440" bIns="45720" numCol="1" anchor="t" anchorCtr="0" compatLnSpc="1"/>
            <a:lstStyle/>
            <a:p>
              <a:endParaRPr lang="en-US"/>
            </a:p>
          </p:txBody>
        </p:sp>
        <p:sp>
          <p:nvSpPr>
            <p:cNvPr id="16" name="Freeform 18"/>
            <p:cNvSpPr/>
            <p:nvPr/>
          </p:nvSpPr>
          <p:spPr bwMode="auto">
            <a:xfrm>
              <a:off x="6461719" y="2725373"/>
              <a:ext cx="1060585" cy="1431530"/>
            </a:xfrm>
            <a:custGeom>
              <a:avLst/>
              <a:gdLst>
                <a:gd name="T0" fmla="*/ 25 w 85"/>
                <a:gd name="T1" fmla="*/ 35 h 115"/>
                <a:gd name="T2" fmla="*/ 85 w 85"/>
                <a:gd name="T3" fmla="*/ 0 h 115"/>
                <a:gd name="T4" fmla="*/ 61 w 85"/>
                <a:gd name="T5" fmla="*/ 74 h 115"/>
                <a:gd name="T6" fmla="*/ 8 w 85"/>
                <a:gd name="T7" fmla="*/ 109 h 115"/>
                <a:gd name="T8" fmla="*/ 25 w 85"/>
                <a:gd name="T9" fmla="*/ 35 h 115"/>
              </a:gdLst>
              <a:ahLst/>
              <a:cxnLst>
                <a:cxn ang="0">
                  <a:pos x="T0" y="T1"/>
                </a:cxn>
                <a:cxn ang="0">
                  <a:pos x="T2" y="T3"/>
                </a:cxn>
                <a:cxn ang="0">
                  <a:pos x="T4" y="T5"/>
                </a:cxn>
                <a:cxn ang="0">
                  <a:pos x="T6" y="T7"/>
                </a:cxn>
                <a:cxn ang="0">
                  <a:pos x="T8" y="T9"/>
                </a:cxn>
              </a:cxnLst>
              <a:rect l="0" t="0" r="r" b="b"/>
              <a:pathLst>
                <a:path w="85" h="115">
                  <a:moveTo>
                    <a:pt x="25" y="35"/>
                  </a:moveTo>
                  <a:cubicBezTo>
                    <a:pt x="47" y="9"/>
                    <a:pt x="85" y="0"/>
                    <a:pt x="85" y="0"/>
                  </a:cubicBezTo>
                  <a:cubicBezTo>
                    <a:pt x="75" y="16"/>
                    <a:pt x="78" y="46"/>
                    <a:pt x="61" y="74"/>
                  </a:cubicBezTo>
                  <a:cubicBezTo>
                    <a:pt x="36" y="115"/>
                    <a:pt x="8" y="109"/>
                    <a:pt x="8" y="109"/>
                  </a:cubicBezTo>
                  <a:cubicBezTo>
                    <a:pt x="3" y="95"/>
                    <a:pt x="0" y="67"/>
                    <a:pt x="25" y="35"/>
                  </a:cubicBezTo>
                  <a:close/>
                </a:path>
              </a:pathLst>
            </a:custGeom>
            <a:grpFill/>
            <a:ln>
              <a:noFill/>
            </a:ln>
          </p:spPr>
          <p:txBody>
            <a:bodyPr vert="horz" wrap="square" lIns="91440" tIns="45720" rIns="91440" bIns="45720" numCol="1" anchor="t" anchorCtr="0" compatLnSpc="1"/>
            <a:lstStyle/>
            <a:p>
              <a:endParaRPr lang="en-US"/>
            </a:p>
          </p:txBody>
        </p:sp>
        <p:sp>
          <p:nvSpPr>
            <p:cNvPr id="17" name="Freeform 19"/>
            <p:cNvSpPr/>
            <p:nvPr/>
          </p:nvSpPr>
          <p:spPr bwMode="auto">
            <a:xfrm>
              <a:off x="4309202" y="2777618"/>
              <a:ext cx="470210" cy="632172"/>
            </a:xfrm>
            <a:custGeom>
              <a:avLst/>
              <a:gdLst>
                <a:gd name="T0" fmla="*/ 6 w 38"/>
                <a:gd name="T1" fmla="*/ 29 h 51"/>
                <a:gd name="T2" fmla="*/ 4 w 38"/>
                <a:gd name="T3" fmla="*/ 0 h 51"/>
                <a:gd name="T4" fmla="*/ 28 w 38"/>
                <a:gd name="T5" fmla="*/ 24 h 51"/>
                <a:gd name="T6" fmla="*/ 30 w 38"/>
                <a:gd name="T7" fmla="*/ 51 h 51"/>
                <a:gd name="T8" fmla="*/ 6 w 38"/>
                <a:gd name="T9" fmla="*/ 29 h 51"/>
              </a:gdLst>
              <a:ahLst/>
              <a:cxnLst>
                <a:cxn ang="0">
                  <a:pos x="T0" y="T1"/>
                </a:cxn>
                <a:cxn ang="0">
                  <a:pos x="T2" y="T3"/>
                </a:cxn>
                <a:cxn ang="0">
                  <a:pos x="T4" y="T5"/>
                </a:cxn>
                <a:cxn ang="0">
                  <a:pos x="T6" y="T7"/>
                </a:cxn>
                <a:cxn ang="0">
                  <a:pos x="T8" y="T9"/>
                </a:cxn>
              </a:cxnLst>
              <a:rect l="0" t="0" r="r" b="b"/>
              <a:pathLst>
                <a:path w="38" h="51">
                  <a:moveTo>
                    <a:pt x="6" y="29"/>
                  </a:moveTo>
                  <a:cubicBezTo>
                    <a:pt x="0" y="16"/>
                    <a:pt x="4" y="0"/>
                    <a:pt x="4" y="0"/>
                  </a:cubicBezTo>
                  <a:cubicBezTo>
                    <a:pt x="9" y="7"/>
                    <a:pt x="20" y="12"/>
                    <a:pt x="28" y="24"/>
                  </a:cubicBezTo>
                  <a:cubicBezTo>
                    <a:pt x="38" y="41"/>
                    <a:pt x="30" y="51"/>
                    <a:pt x="30" y="51"/>
                  </a:cubicBezTo>
                  <a:cubicBezTo>
                    <a:pt x="24" y="49"/>
                    <a:pt x="13" y="45"/>
                    <a:pt x="6" y="29"/>
                  </a:cubicBezTo>
                  <a:close/>
                </a:path>
              </a:pathLst>
            </a:custGeom>
            <a:grpFill/>
            <a:ln>
              <a:noFill/>
            </a:ln>
          </p:spPr>
          <p:txBody>
            <a:bodyPr vert="horz" wrap="square" lIns="91440" tIns="45720" rIns="91440" bIns="45720" numCol="1" anchor="t" anchorCtr="0" compatLnSpc="1"/>
            <a:lstStyle/>
            <a:p>
              <a:endParaRPr lang="en-US"/>
            </a:p>
          </p:txBody>
        </p:sp>
        <p:sp>
          <p:nvSpPr>
            <p:cNvPr id="18" name="Freeform 20"/>
            <p:cNvSpPr/>
            <p:nvPr/>
          </p:nvSpPr>
          <p:spPr bwMode="auto">
            <a:xfrm>
              <a:off x="7496181" y="2923906"/>
              <a:ext cx="559028" cy="522457"/>
            </a:xfrm>
            <a:custGeom>
              <a:avLst/>
              <a:gdLst>
                <a:gd name="T0" fmla="*/ 16 w 45"/>
                <a:gd name="T1" fmla="*/ 8 h 42"/>
                <a:gd name="T2" fmla="*/ 45 w 45"/>
                <a:gd name="T3" fmla="*/ 1 h 42"/>
                <a:gd name="T4" fmla="*/ 26 w 45"/>
                <a:gd name="T5" fmla="*/ 28 h 42"/>
                <a:gd name="T6" fmla="*/ 0 w 45"/>
                <a:gd name="T7" fmla="*/ 35 h 42"/>
                <a:gd name="T8" fmla="*/ 16 w 45"/>
                <a:gd name="T9" fmla="*/ 8 h 42"/>
              </a:gdLst>
              <a:ahLst/>
              <a:cxnLst>
                <a:cxn ang="0">
                  <a:pos x="T0" y="T1"/>
                </a:cxn>
                <a:cxn ang="0">
                  <a:pos x="T2" y="T3"/>
                </a:cxn>
                <a:cxn ang="0">
                  <a:pos x="T4" y="T5"/>
                </a:cxn>
                <a:cxn ang="0">
                  <a:pos x="T6" y="T7"/>
                </a:cxn>
                <a:cxn ang="0">
                  <a:pos x="T8" y="T9"/>
                </a:cxn>
              </a:cxnLst>
              <a:rect l="0" t="0" r="r" b="b"/>
              <a:pathLst>
                <a:path w="45" h="42">
                  <a:moveTo>
                    <a:pt x="16" y="8"/>
                  </a:moveTo>
                  <a:cubicBezTo>
                    <a:pt x="28" y="0"/>
                    <a:pt x="45" y="1"/>
                    <a:pt x="45" y="1"/>
                  </a:cubicBezTo>
                  <a:cubicBezTo>
                    <a:pt x="39" y="6"/>
                    <a:pt x="36" y="19"/>
                    <a:pt x="26" y="28"/>
                  </a:cubicBezTo>
                  <a:cubicBezTo>
                    <a:pt x="11" y="42"/>
                    <a:pt x="0" y="35"/>
                    <a:pt x="0" y="35"/>
                  </a:cubicBezTo>
                  <a:cubicBezTo>
                    <a:pt x="0" y="29"/>
                    <a:pt x="2" y="17"/>
                    <a:pt x="16" y="8"/>
                  </a:cubicBezTo>
                  <a:close/>
                </a:path>
              </a:pathLst>
            </a:custGeom>
            <a:grpFill/>
            <a:ln>
              <a:noFill/>
            </a:ln>
          </p:spPr>
          <p:txBody>
            <a:bodyPr vert="horz" wrap="square" lIns="91440" tIns="45720" rIns="91440" bIns="45720" numCol="1" anchor="t" anchorCtr="0" compatLnSpc="1"/>
            <a:lstStyle/>
            <a:p>
              <a:endParaRPr lang="en-US"/>
            </a:p>
          </p:txBody>
        </p:sp>
        <p:sp>
          <p:nvSpPr>
            <p:cNvPr id="19" name="Freeform 21"/>
            <p:cNvSpPr/>
            <p:nvPr/>
          </p:nvSpPr>
          <p:spPr bwMode="auto">
            <a:xfrm>
              <a:off x="5751179" y="2391000"/>
              <a:ext cx="710540" cy="1656186"/>
            </a:xfrm>
            <a:custGeom>
              <a:avLst/>
              <a:gdLst>
                <a:gd name="T0" fmla="*/ 39 w 57"/>
                <a:gd name="T1" fmla="*/ 0 h 133"/>
                <a:gd name="T2" fmla="*/ 6 w 57"/>
                <a:gd name="T3" fmla="*/ 61 h 133"/>
                <a:gd name="T4" fmla="*/ 29 w 57"/>
                <a:gd name="T5" fmla="*/ 133 h 133"/>
                <a:gd name="T6" fmla="*/ 57 w 57"/>
                <a:gd name="T7" fmla="*/ 75 h 133"/>
                <a:gd name="T8" fmla="*/ 39 w 57"/>
                <a:gd name="T9" fmla="*/ 0 h 133"/>
              </a:gdLst>
              <a:ahLst/>
              <a:cxnLst>
                <a:cxn ang="0">
                  <a:pos x="T0" y="T1"/>
                </a:cxn>
                <a:cxn ang="0">
                  <a:pos x="T2" y="T3"/>
                </a:cxn>
                <a:cxn ang="0">
                  <a:pos x="T4" y="T5"/>
                </a:cxn>
                <a:cxn ang="0">
                  <a:pos x="T6" y="T7"/>
                </a:cxn>
                <a:cxn ang="0">
                  <a:pos x="T8" y="T9"/>
                </a:cxn>
              </a:cxnLst>
              <a:rect l="0" t="0" r="r" b="b"/>
              <a:pathLst>
                <a:path w="57" h="133">
                  <a:moveTo>
                    <a:pt x="39" y="0"/>
                  </a:moveTo>
                  <a:cubicBezTo>
                    <a:pt x="39" y="0"/>
                    <a:pt x="11" y="27"/>
                    <a:pt x="6" y="61"/>
                  </a:cubicBezTo>
                  <a:cubicBezTo>
                    <a:pt x="0" y="101"/>
                    <a:pt x="18" y="123"/>
                    <a:pt x="29" y="133"/>
                  </a:cubicBezTo>
                  <a:cubicBezTo>
                    <a:pt x="29" y="133"/>
                    <a:pt x="57" y="124"/>
                    <a:pt x="57" y="75"/>
                  </a:cubicBezTo>
                  <a:cubicBezTo>
                    <a:pt x="57" y="43"/>
                    <a:pt x="39" y="19"/>
                    <a:pt x="39" y="0"/>
                  </a:cubicBezTo>
                </a:path>
              </a:pathLst>
            </a:custGeom>
            <a:solidFill>
              <a:srgbClr val="00B0F0"/>
            </a:solidFill>
            <a:ln>
              <a:noFill/>
            </a:ln>
          </p:spPr>
          <p:txBody>
            <a:bodyPr vert="horz" wrap="square" lIns="91440" tIns="45720" rIns="91440" bIns="45720" numCol="1" anchor="t" anchorCtr="0" compatLnSpc="1"/>
            <a:lstStyle/>
            <a:p>
              <a:endParaRPr lang="en-US"/>
            </a:p>
          </p:txBody>
        </p:sp>
      </p:grpSp>
      <p:grpSp>
        <p:nvGrpSpPr>
          <p:cNvPr id="20" name="组合 19"/>
          <p:cNvGrpSpPr/>
          <p:nvPr/>
        </p:nvGrpSpPr>
        <p:grpSpPr>
          <a:xfrm>
            <a:off x="4074458" y="1018779"/>
            <a:ext cx="3606383" cy="3514788"/>
            <a:chOff x="5955723" y="1362125"/>
            <a:chExt cx="4884836" cy="4782325"/>
          </a:xfrm>
        </p:grpSpPr>
        <p:grpSp>
          <p:nvGrpSpPr>
            <p:cNvPr id="21" name="组合 20"/>
            <p:cNvGrpSpPr/>
            <p:nvPr/>
          </p:nvGrpSpPr>
          <p:grpSpPr>
            <a:xfrm>
              <a:off x="5955723" y="3101961"/>
              <a:ext cx="4496125" cy="1308700"/>
              <a:chOff x="1263980" y="3222806"/>
              <a:chExt cx="4496125" cy="1308700"/>
            </a:xfrm>
          </p:grpSpPr>
          <p:grpSp>
            <p:nvGrpSpPr>
              <p:cNvPr id="28" name="Group 79"/>
              <p:cNvGrpSpPr/>
              <p:nvPr/>
            </p:nvGrpSpPr>
            <p:grpSpPr>
              <a:xfrm>
                <a:off x="1598003" y="3269836"/>
                <a:ext cx="781113" cy="781112"/>
                <a:chOff x="4127501" y="4194175"/>
                <a:chExt cx="909638" cy="909637"/>
              </a:xfrm>
              <a:solidFill>
                <a:schemeClr val="accent3"/>
              </a:solidFill>
            </p:grpSpPr>
            <p:sp>
              <p:nvSpPr>
                <p:cNvPr id="34" name="Freeform 11"/>
                <p:cNvSpPr/>
                <p:nvPr/>
              </p:nvSpPr>
              <p:spPr bwMode="auto">
                <a:xfrm>
                  <a:off x="4386263" y="4659313"/>
                  <a:ext cx="96838" cy="192087"/>
                </a:xfrm>
                <a:custGeom>
                  <a:avLst/>
                  <a:gdLst>
                    <a:gd name="T0" fmla="*/ 0 w 61"/>
                    <a:gd name="T1" fmla="*/ 18 h 121"/>
                    <a:gd name="T2" fmla="*/ 22 w 61"/>
                    <a:gd name="T3" fmla="*/ 18 h 121"/>
                    <a:gd name="T4" fmla="*/ 22 w 61"/>
                    <a:gd name="T5" fmla="*/ 121 h 121"/>
                    <a:gd name="T6" fmla="*/ 40 w 61"/>
                    <a:gd name="T7" fmla="*/ 121 h 121"/>
                    <a:gd name="T8" fmla="*/ 40 w 61"/>
                    <a:gd name="T9" fmla="*/ 18 h 121"/>
                    <a:gd name="T10" fmla="*/ 61 w 61"/>
                    <a:gd name="T11" fmla="*/ 18 h 121"/>
                    <a:gd name="T12" fmla="*/ 61 w 61"/>
                    <a:gd name="T13" fmla="*/ 0 h 121"/>
                    <a:gd name="T14" fmla="*/ 0 w 61"/>
                    <a:gd name="T15" fmla="*/ 0 h 121"/>
                    <a:gd name="T16" fmla="*/ 0 w 61"/>
                    <a:gd name="T17" fmla="*/ 18 h 12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61" h="121">
                      <a:moveTo>
                        <a:pt x="0" y="18"/>
                      </a:moveTo>
                      <a:lnTo>
                        <a:pt x="22" y="18"/>
                      </a:lnTo>
                      <a:lnTo>
                        <a:pt x="22" y="121"/>
                      </a:lnTo>
                      <a:lnTo>
                        <a:pt x="40" y="121"/>
                      </a:lnTo>
                      <a:lnTo>
                        <a:pt x="40" y="18"/>
                      </a:lnTo>
                      <a:lnTo>
                        <a:pt x="61" y="18"/>
                      </a:lnTo>
                      <a:lnTo>
                        <a:pt x="61" y="0"/>
                      </a:lnTo>
                      <a:lnTo>
                        <a:pt x="0" y="0"/>
                      </a:lnTo>
                      <a:lnTo>
                        <a:pt x="0" y="18"/>
                      </a:lnTo>
                      <a:close/>
                    </a:path>
                  </a:pathLst>
                </a:custGeom>
                <a:grpFill/>
                <a:ln>
                  <a:noFill/>
                </a:ln>
              </p:spPr>
              <p:txBody>
                <a:bodyPr vert="horz" wrap="square" lIns="91440" tIns="45720" rIns="91440" bIns="45720" numCol="1" anchor="t" anchorCtr="0" compatLnSpc="1"/>
                <a:lstStyle/>
                <a:p>
                  <a:endParaRPr lang="id-ID"/>
                </a:p>
              </p:txBody>
            </p:sp>
            <p:sp>
              <p:nvSpPr>
                <p:cNvPr id="35" name="Freeform 12"/>
                <p:cNvSpPr/>
                <p:nvPr/>
              </p:nvSpPr>
              <p:spPr bwMode="auto">
                <a:xfrm>
                  <a:off x="4572001" y="4440238"/>
                  <a:ext cx="25400" cy="109537"/>
                </a:xfrm>
                <a:custGeom>
                  <a:avLst/>
                  <a:gdLst>
                    <a:gd name="T0" fmla="*/ 3 w 6"/>
                    <a:gd name="T1" fmla="*/ 26 h 26"/>
                    <a:gd name="T2" fmla="*/ 5 w 6"/>
                    <a:gd name="T3" fmla="*/ 25 h 26"/>
                    <a:gd name="T4" fmla="*/ 6 w 6"/>
                    <a:gd name="T5" fmla="*/ 23 h 26"/>
                    <a:gd name="T6" fmla="*/ 6 w 6"/>
                    <a:gd name="T7" fmla="*/ 3 h 26"/>
                    <a:gd name="T8" fmla="*/ 5 w 6"/>
                    <a:gd name="T9" fmla="*/ 1 h 26"/>
                    <a:gd name="T10" fmla="*/ 3 w 6"/>
                    <a:gd name="T11" fmla="*/ 0 h 26"/>
                    <a:gd name="T12" fmla="*/ 0 w 6"/>
                    <a:gd name="T13" fmla="*/ 1 h 26"/>
                    <a:gd name="T14" fmla="*/ 0 w 6"/>
                    <a:gd name="T15" fmla="*/ 3 h 26"/>
                    <a:gd name="T16" fmla="*/ 0 w 6"/>
                    <a:gd name="T17" fmla="*/ 23 h 26"/>
                    <a:gd name="T18" fmla="*/ 0 w 6"/>
                    <a:gd name="T19" fmla="*/ 25 h 26"/>
                    <a:gd name="T20" fmla="*/ 3 w 6"/>
                    <a:gd name="T21" fmla="*/ 26 h 2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6" h="26">
                      <a:moveTo>
                        <a:pt x="3" y="26"/>
                      </a:moveTo>
                      <a:cubicBezTo>
                        <a:pt x="4" y="26"/>
                        <a:pt x="5" y="26"/>
                        <a:pt x="5" y="25"/>
                      </a:cubicBezTo>
                      <a:cubicBezTo>
                        <a:pt x="6" y="25"/>
                        <a:pt x="6" y="24"/>
                        <a:pt x="6" y="23"/>
                      </a:cubicBezTo>
                      <a:cubicBezTo>
                        <a:pt x="6" y="3"/>
                        <a:pt x="6" y="3"/>
                        <a:pt x="6" y="3"/>
                      </a:cubicBezTo>
                      <a:cubicBezTo>
                        <a:pt x="6" y="2"/>
                        <a:pt x="6" y="1"/>
                        <a:pt x="5" y="1"/>
                      </a:cubicBezTo>
                      <a:cubicBezTo>
                        <a:pt x="5" y="0"/>
                        <a:pt x="4" y="0"/>
                        <a:pt x="3" y="0"/>
                      </a:cubicBezTo>
                      <a:cubicBezTo>
                        <a:pt x="2" y="0"/>
                        <a:pt x="1" y="0"/>
                        <a:pt x="0" y="1"/>
                      </a:cubicBezTo>
                      <a:cubicBezTo>
                        <a:pt x="0" y="1"/>
                        <a:pt x="0" y="2"/>
                        <a:pt x="0" y="3"/>
                      </a:cubicBezTo>
                      <a:cubicBezTo>
                        <a:pt x="0" y="23"/>
                        <a:pt x="0" y="23"/>
                        <a:pt x="0" y="23"/>
                      </a:cubicBezTo>
                      <a:cubicBezTo>
                        <a:pt x="0" y="24"/>
                        <a:pt x="0" y="25"/>
                        <a:pt x="0" y="25"/>
                      </a:cubicBezTo>
                      <a:cubicBezTo>
                        <a:pt x="1" y="26"/>
                        <a:pt x="2" y="26"/>
                        <a:pt x="3" y="26"/>
                      </a:cubicBezTo>
                      <a:close/>
                    </a:path>
                  </a:pathLst>
                </a:custGeom>
                <a:grpFill/>
                <a:ln>
                  <a:noFill/>
                </a:ln>
              </p:spPr>
              <p:txBody>
                <a:bodyPr vert="horz" wrap="square" lIns="91440" tIns="45720" rIns="91440" bIns="45720" numCol="1" anchor="t" anchorCtr="0" compatLnSpc="1"/>
                <a:lstStyle/>
                <a:p>
                  <a:endParaRPr lang="id-ID"/>
                </a:p>
              </p:txBody>
            </p:sp>
            <p:sp>
              <p:nvSpPr>
                <p:cNvPr id="36" name="Freeform 13"/>
                <p:cNvSpPr>
                  <a:spLocks noEditPoints="1"/>
                </p:cNvSpPr>
                <p:nvPr/>
              </p:nvSpPr>
              <p:spPr bwMode="auto">
                <a:xfrm>
                  <a:off x="4600576" y="4659313"/>
                  <a:ext cx="79375" cy="192087"/>
                </a:xfrm>
                <a:custGeom>
                  <a:avLst/>
                  <a:gdLst>
                    <a:gd name="T0" fmla="*/ 13 w 19"/>
                    <a:gd name="T1" fmla="*/ 12 h 46"/>
                    <a:gd name="T2" fmla="*/ 9 w 19"/>
                    <a:gd name="T3" fmla="*/ 12 h 46"/>
                    <a:gd name="T4" fmla="*/ 6 w 19"/>
                    <a:gd name="T5" fmla="*/ 15 h 46"/>
                    <a:gd name="T6" fmla="*/ 6 w 19"/>
                    <a:gd name="T7" fmla="*/ 0 h 46"/>
                    <a:gd name="T8" fmla="*/ 0 w 19"/>
                    <a:gd name="T9" fmla="*/ 0 h 46"/>
                    <a:gd name="T10" fmla="*/ 0 w 19"/>
                    <a:gd name="T11" fmla="*/ 46 h 46"/>
                    <a:gd name="T12" fmla="*/ 6 w 19"/>
                    <a:gd name="T13" fmla="*/ 46 h 46"/>
                    <a:gd name="T14" fmla="*/ 6 w 19"/>
                    <a:gd name="T15" fmla="*/ 43 h 46"/>
                    <a:gd name="T16" fmla="*/ 9 w 19"/>
                    <a:gd name="T17" fmla="*/ 45 h 46"/>
                    <a:gd name="T18" fmla="*/ 13 w 19"/>
                    <a:gd name="T19" fmla="*/ 46 h 46"/>
                    <a:gd name="T20" fmla="*/ 18 w 19"/>
                    <a:gd name="T21" fmla="*/ 44 h 46"/>
                    <a:gd name="T22" fmla="*/ 19 w 19"/>
                    <a:gd name="T23" fmla="*/ 39 h 46"/>
                    <a:gd name="T24" fmla="*/ 19 w 19"/>
                    <a:gd name="T25" fmla="*/ 20 h 46"/>
                    <a:gd name="T26" fmla="*/ 17 w 19"/>
                    <a:gd name="T27" fmla="*/ 14 h 46"/>
                    <a:gd name="T28" fmla="*/ 13 w 19"/>
                    <a:gd name="T29" fmla="*/ 12 h 46"/>
                    <a:gd name="T30" fmla="*/ 12 w 19"/>
                    <a:gd name="T31" fmla="*/ 38 h 46"/>
                    <a:gd name="T32" fmla="*/ 12 w 19"/>
                    <a:gd name="T33" fmla="*/ 40 h 46"/>
                    <a:gd name="T34" fmla="*/ 10 w 19"/>
                    <a:gd name="T35" fmla="*/ 41 h 46"/>
                    <a:gd name="T36" fmla="*/ 8 w 19"/>
                    <a:gd name="T37" fmla="*/ 41 h 46"/>
                    <a:gd name="T38" fmla="*/ 6 w 19"/>
                    <a:gd name="T39" fmla="*/ 39 h 46"/>
                    <a:gd name="T40" fmla="*/ 6 w 19"/>
                    <a:gd name="T41" fmla="*/ 18 h 46"/>
                    <a:gd name="T42" fmla="*/ 8 w 19"/>
                    <a:gd name="T43" fmla="*/ 17 h 46"/>
                    <a:gd name="T44" fmla="*/ 9 w 19"/>
                    <a:gd name="T45" fmla="*/ 17 h 46"/>
                    <a:gd name="T46" fmla="*/ 11 w 19"/>
                    <a:gd name="T47" fmla="*/ 18 h 46"/>
                    <a:gd name="T48" fmla="*/ 12 w 19"/>
                    <a:gd name="T49" fmla="*/ 20 h 46"/>
                    <a:gd name="T50" fmla="*/ 12 w 19"/>
                    <a:gd name="T51" fmla="*/ 38 h 4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Lst>
                  <a:rect l="0" t="0" r="r" b="b"/>
                  <a:pathLst>
                    <a:path w="19" h="46">
                      <a:moveTo>
                        <a:pt x="13" y="12"/>
                      </a:moveTo>
                      <a:cubicBezTo>
                        <a:pt x="11" y="12"/>
                        <a:pt x="10" y="12"/>
                        <a:pt x="9" y="12"/>
                      </a:cubicBezTo>
                      <a:cubicBezTo>
                        <a:pt x="8" y="13"/>
                        <a:pt x="7" y="14"/>
                        <a:pt x="6" y="15"/>
                      </a:cubicBezTo>
                      <a:cubicBezTo>
                        <a:pt x="6" y="0"/>
                        <a:pt x="6" y="0"/>
                        <a:pt x="6" y="0"/>
                      </a:cubicBezTo>
                      <a:cubicBezTo>
                        <a:pt x="0" y="0"/>
                        <a:pt x="0" y="0"/>
                        <a:pt x="0" y="0"/>
                      </a:cubicBezTo>
                      <a:cubicBezTo>
                        <a:pt x="0" y="46"/>
                        <a:pt x="0" y="46"/>
                        <a:pt x="0" y="46"/>
                      </a:cubicBezTo>
                      <a:cubicBezTo>
                        <a:pt x="6" y="46"/>
                        <a:pt x="6" y="46"/>
                        <a:pt x="6" y="46"/>
                      </a:cubicBezTo>
                      <a:cubicBezTo>
                        <a:pt x="6" y="43"/>
                        <a:pt x="6" y="43"/>
                        <a:pt x="6" y="43"/>
                      </a:cubicBezTo>
                      <a:cubicBezTo>
                        <a:pt x="7" y="44"/>
                        <a:pt x="8" y="45"/>
                        <a:pt x="9" y="45"/>
                      </a:cubicBezTo>
                      <a:cubicBezTo>
                        <a:pt x="10" y="46"/>
                        <a:pt x="12" y="46"/>
                        <a:pt x="13" y="46"/>
                      </a:cubicBezTo>
                      <a:cubicBezTo>
                        <a:pt x="15" y="46"/>
                        <a:pt x="16" y="46"/>
                        <a:pt x="18" y="44"/>
                      </a:cubicBezTo>
                      <a:cubicBezTo>
                        <a:pt x="19" y="43"/>
                        <a:pt x="19" y="41"/>
                        <a:pt x="19" y="39"/>
                      </a:cubicBezTo>
                      <a:cubicBezTo>
                        <a:pt x="19" y="20"/>
                        <a:pt x="19" y="20"/>
                        <a:pt x="19" y="20"/>
                      </a:cubicBezTo>
                      <a:cubicBezTo>
                        <a:pt x="19" y="17"/>
                        <a:pt x="19" y="15"/>
                        <a:pt x="17" y="14"/>
                      </a:cubicBezTo>
                      <a:cubicBezTo>
                        <a:pt x="16" y="12"/>
                        <a:pt x="15" y="12"/>
                        <a:pt x="13" y="12"/>
                      </a:cubicBezTo>
                      <a:close/>
                      <a:moveTo>
                        <a:pt x="12" y="38"/>
                      </a:moveTo>
                      <a:cubicBezTo>
                        <a:pt x="12" y="39"/>
                        <a:pt x="12" y="40"/>
                        <a:pt x="12" y="40"/>
                      </a:cubicBezTo>
                      <a:cubicBezTo>
                        <a:pt x="11" y="41"/>
                        <a:pt x="11" y="41"/>
                        <a:pt x="10" y="41"/>
                      </a:cubicBezTo>
                      <a:cubicBezTo>
                        <a:pt x="9" y="41"/>
                        <a:pt x="9" y="41"/>
                        <a:pt x="8" y="41"/>
                      </a:cubicBezTo>
                      <a:cubicBezTo>
                        <a:pt x="8" y="40"/>
                        <a:pt x="7" y="40"/>
                        <a:pt x="6" y="39"/>
                      </a:cubicBezTo>
                      <a:cubicBezTo>
                        <a:pt x="6" y="18"/>
                        <a:pt x="6" y="18"/>
                        <a:pt x="6" y="18"/>
                      </a:cubicBezTo>
                      <a:cubicBezTo>
                        <a:pt x="7" y="18"/>
                        <a:pt x="7" y="17"/>
                        <a:pt x="8" y="17"/>
                      </a:cubicBezTo>
                      <a:cubicBezTo>
                        <a:pt x="8" y="17"/>
                        <a:pt x="9" y="17"/>
                        <a:pt x="9" y="17"/>
                      </a:cubicBezTo>
                      <a:cubicBezTo>
                        <a:pt x="10" y="17"/>
                        <a:pt x="11" y="17"/>
                        <a:pt x="11" y="18"/>
                      </a:cubicBezTo>
                      <a:cubicBezTo>
                        <a:pt x="12" y="18"/>
                        <a:pt x="12" y="19"/>
                        <a:pt x="12" y="20"/>
                      </a:cubicBezTo>
                      <a:lnTo>
                        <a:pt x="12" y="38"/>
                      </a:lnTo>
                      <a:close/>
                    </a:path>
                  </a:pathLst>
                </a:custGeom>
                <a:grpFill/>
                <a:ln>
                  <a:noFill/>
                </a:ln>
              </p:spPr>
              <p:txBody>
                <a:bodyPr vert="horz" wrap="square" lIns="91440" tIns="45720" rIns="91440" bIns="45720" numCol="1" anchor="t" anchorCtr="0" compatLnSpc="1"/>
                <a:lstStyle/>
                <a:p>
                  <a:endParaRPr lang="id-ID"/>
                </a:p>
              </p:txBody>
            </p:sp>
            <p:sp>
              <p:nvSpPr>
                <p:cNvPr id="37" name="Freeform 14"/>
                <p:cNvSpPr/>
                <p:nvPr/>
              </p:nvSpPr>
              <p:spPr bwMode="auto">
                <a:xfrm>
                  <a:off x="4495801" y="4710113"/>
                  <a:ext cx="84138" cy="141287"/>
                </a:xfrm>
                <a:custGeom>
                  <a:avLst/>
                  <a:gdLst>
                    <a:gd name="T0" fmla="*/ 13 w 20"/>
                    <a:gd name="T1" fmla="*/ 26 h 34"/>
                    <a:gd name="T2" fmla="*/ 11 w 20"/>
                    <a:gd name="T3" fmla="*/ 27 h 34"/>
                    <a:gd name="T4" fmla="*/ 9 w 20"/>
                    <a:gd name="T5" fmla="*/ 28 h 34"/>
                    <a:gd name="T6" fmla="*/ 7 w 20"/>
                    <a:gd name="T7" fmla="*/ 28 h 34"/>
                    <a:gd name="T8" fmla="*/ 7 w 20"/>
                    <a:gd name="T9" fmla="*/ 26 h 34"/>
                    <a:gd name="T10" fmla="*/ 7 w 20"/>
                    <a:gd name="T11" fmla="*/ 0 h 34"/>
                    <a:gd name="T12" fmla="*/ 0 w 20"/>
                    <a:gd name="T13" fmla="*/ 0 h 34"/>
                    <a:gd name="T14" fmla="*/ 0 w 20"/>
                    <a:gd name="T15" fmla="*/ 28 h 34"/>
                    <a:gd name="T16" fmla="*/ 1 w 20"/>
                    <a:gd name="T17" fmla="*/ 33 h 34"/>
                    <a:gd name="T18" fmla="*/ 5 w 20"/>
                    <a:gd name="T19" fmla="*/ 34 h 34"/>
                    <a:gd name="T20" fmla="*/ 9 w 20"/>
                    <a:gd name="T21" fmla="*/ 33 h 34"/>
                    <a:gd name="T22" fmla="*/ 13 w 20"/>
                    <a:gd name="T23" fmla="*/ 30 h 34"/>
                    <a:gd name="T24" fmla="*/ 13 w 20"/>
                    <a:gd name="T25" fmla="*/ 34 h 34"/>
                    <a:gd name="T26" fmla="*/ 20 w 20"/>
                    <a:gd name="T27" fmla="*/ 34 h 34"/>
                    <a:gd name="T28" fmla="*/ 20 w 20"/>
                    <a:gd name="T29" fmla="*/ 0 h 34"/>
                    <a:gd name="T30" fmla="*/ 13 w 20"/>
                    <a:gd name="T31" fmla="*/ 0 h 34"/>
                    <a:gd name="T32" fmla="*/ 13 w 20"/>
                    <a:gd name="T33" fmla="*/ 26 h 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Lst>
                  <a:rect l="0" t="0" r="r" b="b"/>
                  <a:pathLst>
                    <a:path w="20" h="34">
                      <a:moveTo>
                        <a:pt x="13" y="26"/>
                      </a:moveTo>
                      <a:cubicBezTo>
                        <a:pt x="12" y="26"/>
                        <a:pt x="11" y="27"/>
                        <a:pt x="11" y="27"/>
                      </a:cubicBezTo>
                      <a:cubicBezTo>
                        <a:pt x="10" y="28"/>
                        <a:pt x="9" y="28"/>
                        <a:pt x="9" y="28"/>
                      </a:cubicBezTo>
                      <a:cubicBezTo>
                        <a:pt x="8" y="28"/>
                        <a:pt x="8" y="28"/>
                        <a:pt x="7" y="28"/>
                      </a:cubicBezTo>
                      <a:cubicBezTo>
                        <a:pt x="7" y="27"/>
                        <a:pt x="7" y="27"/>
                        <a:pt x="7" y="26"/>
                      </a:cubicBezTo>
                      <a:cubicBezTo>
                        <a:pt x="7" y="0"/>
                        <a:pt x="7" y="0"/>
                        <a:pt x="7" y="0"/>
                      </a:cubicBezTo>
                      <a:cubicBezTo>
                        <a:pt x="0" y="0"/>
                        <a:pt x="0" y="0"/>
                        <a:pt x="0" y="0"/>
                      </a:cubicBezTo>
                      <a:cubicBezTo>
                        <a:pt x="0" y="28"/>
                        <a:pt x="0" y="28"/>
                        <a:pt x="0" y="28"/>
                      </a:cubicBezTo>
                      <a:cubicBezTo>
                        <a:pt x="0" y="30"/>
                        <a:pt x="1" y="32"/>
                        <a:pt x="1" y="33"/>
                      </a:cubicBezTo>
                      <a:cubicBezTo>
                        <a:pt x="2" y="34"/>
                        <a:pt x="3" y="34"/>
                        <a:pt x="5" y="34"/>
                      </a:cubicBezTo>
                      <a:cubicBezTo>
                        <a:pt x="6" y="34"/>
                        <a:pt x="8" y="34"/>
                        <a:pt x="9" y="33"/>
                      </a:cubicBezTo>
                      <a:cubicBezTo>
                        <a:pt x="10" y="32"/>
                        <a:pt x="12" y="31"/>
                        <a:pt x="13" y="30"/>
                      </a:cubicBezTo>
                      <a:cubicBezTo>
                        <a:pt x="13" y="34"/>
                        <a:pt x="13" y="34"/>
                        <a:pt x="13" y="34"/>
                      </a:cubicBezTo>
                      <a:cubicBezTo>
                        <a:pt x="20" y="34"/>
                        <a:pt x="20" y="34"/>
                        <a:pt x="20" y="34"/>
                      </a:cubicBezTo>
                      <a:cubicBezTo>
                        <a:pt x="20" y="0"/>
                        <a:pt x="20" y="0"/>
                        <a:pt x="20" y="0"/>
                      </a:cubicBezTo>
                      <a:cubicBezTo>
                        <a:pt x="13" y="0"/>
                        <a:pt x="13" y="0"/>
                        <a:pt x="13" y="0"/>
                      </a:cubicBezTo>
                      <a:lnTo>
                        <a:pt x="13" y="26"/>
                      </a:lnTo>
                      <a:close/>
                    </a:path>
                  </a:pathLst>
                </a:custGeom>
                <a:grpFill/>
                <a:ln>
                  <a:noFill/>
                </a:ln>
              </p:spPr>
              <p:txBody>
                <a:bodyPr vert="horz" wrap="square" lIns="91440" tIns="45720" rIns="91440" bIns="45720" numCol="1" anchor="t" anchorCtr="0" compatLnSpc="1"/>
                <a:lstStyle/>
                <a:p>
                  <a:endParaRPr lang="id-ID"/>
                </a:p>
              </p:txBody>
            </p:sp>
            <p:sp>
              <p:nvSpPr>
                <p:cNvPr id="38" name="Freeform 15"/>
                <p:cNvSpPr>
                  <a:spLocks noEditPoints="1"/>
                </p:cNvSpPr>
                <p:nvPr/>
              </p:nvSpPr>
              <p:spPr bwMode="auto">
                <a:xfrm>
                  <a:off x="4127501" y="4194175"/>
                  <a:ext cx="909638" cy="909637"/>
                </a:xfrm>
                <a:custGeom>
                  <a:avLst/>
                  <a:gdLst>
                    <a:gd name="T0" fmla="*/ 108 w 217"/>
                    <a:gd name="T1" fmla="*/ 0 h 217"/>
                    <a:gd name="T2" fmla="*/ 0 w 217"/>
                    <a:gd name="T3" fmla="*/ 108 h 217"/>
                    <a:gd name="T4" fmla="*/ 108 w 217"/>
                    <a:gd name="T5" fmla="*/ 217 h 217"/>
                    <a:gd name="T6" fmla="*/ 217 w 217"/>
                    <a:gd name="T7" fmla="*/ 108 h 217"/>
                    <a:gd name="T8" fmla="*/ 108 w 217"/>
                    <a:gd name="T9" fmla="*/ 0 h 217"/>
                    <a:gd name="T10" fmla="*/ 126 w 217"/>
                    <a:gd name="T11" fmla="*/ 53 h 217"/>
                    <a:gd name="T12" fmla="*/ 134 w 217"/>
                    <a:gd name="T13" fmla="*/ 53 h 217"/>
                    <a:gd name="T14" fmla="*/ 134 w 217"/>
                    <a:gd name="T15" fmla="*/ 82 h 217"/>
                    <a:gd name="T16" fmla="*/ 134 w 217"/>
                    <a:gd name="T17" fmla="*/ 84 h 217"/>
                    <a:gd name="T18" fmla="*/ 136 w 217"/>
                    <a:gd name="T19" fmla="*/ 84 h 217"/>
                    <a:gd name="T20" fmla="*/ 138 w 217"/>
                    <a:gd name="T21" fmla="*/ 84 h 217"/>
                    <a:gd name="T22" fmla="*/ 140 w 217"/>
                    <a:gd name="T23" fmla="*/ 82 h 217"/>
                    <a:gd name="T24" fmla="*/ 140 w 217"/>
                    <a:gd name="T25" fmla="*/ 53 h 217"/>
                    <a:gd name="T26" fmla="*/ 148 w 217"/>
                    <a:gd name="T27" fmla="*/ 53 h 217"/>
                    <a:gd name="T28" fmla="*/ 148 w 217"/>
                    <a:gd name="T29" fmla="*/ 91 h 217"/>
                    <a:gd name="T30" fmla="*/ 140 w 217"/>
                    <a:gd name="T31" fmla="*/ 91 h 217"/>
                    <a:gd name="T32" fmla="*/ 140 w 217"/>
                    <a:gd name="T33" fmla="*/ 86 h 217"/>
                    <a:gd name="T34" fmla="*/ 136 w 217"/>
                    <a:gd name="T35" fmla="*/ 90 h 217"/>
                    <a:gd name="T36" fmla="*/ 131 w 217"/>
                    <a:gd name="T37" fmla="*/ 91 h 217"/>
                    <a:gd name="T38" fmla="*/ 127 w 217"/>
                    <a:gd name="T39" fmla="*/ 89 h 217"/>
                    <a:gd name="T40" fmla="*/ 126 w 217"/>
                    <a:gd name="T41" fmla="*/ 84 h 217"/>
                    <a:gd name="T42" fmla="*/ 126 w 217"/>
                    <a:gd name="T43" fmla="*/ 53 h 217"/>
                    <a:gd name="T44" fmla="*/ 98 w 217"/>
                    <a:gd name="T45" fmla="*/ 62 h 217"/>
                    <a:gd name="T46" fmla="*/ 101 w 217"/>
                    <a:gd name="T47" fmla="*/ 55 h 217"/>
                    <a:gd name="T48" fmla="*/ 109 w 217"/>
                    <a:gd name="T49" fmla="*/ 52 h 217"/>
                    <a:gd name="T50" fmla="*/ 117 w 217"/>
                    <a:gd name="T51" fmla="*/ 55 h 217"/>
                    <a:gd name="T52" fmla="*/ 120 w 217"/>
                    <a:gd name="T53" fmla="*/ 62 h 217"/>
                    <a:gd name="T54" fmla="*/ 120 w 217"/>
                    <a:gd name="T55" fmla="*/ 81 h 217"/>
                    <a:gd name="T56" fmla="*/ 117 w 217"/>
                    <a:gd name="T57" fmla="*/ 89 h 217"/>
                    <a:gd name="T58" fmla="*/ 109 w 217"/>
                    <a:gd name="T59" fmla="*/ 91 h 217"/>
                    <a:gd name="T60" fmla="*/ 101 w 217"/>
                    <a:gd name="T61" fmla="*/ 89 h 217"/>
                    <a:gd name="T62" fmla="*/ 98 w 217"/>
                    <a:gd name="T63" fmla="*/ 81 h 217"/>
                    <a:gd name="T64" fmla="*/ 98 w 217"/>
                    <a:gd name="T65" fmla="*/ 62 h 217"/>
                    <a:gd name="T66" fmla="*/ 77 w 217"/>
                    <a:gd name="T67" fmla="*/ 40 h 217"/>
                    <a:gd name="T68" fmla="*/ 83 w 217"/>
                    <a:gd name="T69" fmla="*/ 60 h 217"/>
                    <a:gd name="T70" fmla="*/ 83 w 217"/>
                    <a:gd name="T71" fmla="*/ 60 h 217"/>
                    <a:gd name="T72" fmla="*/ 88 w 217"/>
                    <a:gd name="T73" fmla="*/ 40 h 217"/>
                    <a:gd name="T74" fmla="*/ 97 w 217"/>
                    <a:gd name="T75" fmla="*/ 40 h 217"/>
                    <a:gd name="T76" fmla="*/ 87 w 217"/>
                    <a:gd name="T77" fmla="*/ 70 h 217"/>
                    <a:gd name="T78" fmla="*/ 87 w 217"/>
                    <a:gd name="T79" fmla="*/ 91 h 217"/>
                    <a:gd name="T80" fmla="*/ 79 w 217"/>
                    <a:gd name="T81" fmla="*/ 91 h 217"/>
                    <a:gd name="T82" fmla="*/ 79 w 217"/>
                    <a:gd name="T83" fmla="*/ 71 h 217"/>
                    <a:gd name="T84" fmla="*/ 68 w 217"/>
                    <a:gd name="T85" fmla="*/ 40 h 217"/>
                    <a:gd name="T86" fmla="*/ 77 w 217"/>
                    <a:gd name="T87" fmla="*/ 40 h 217"/>
                    <a:gd name="T88" fmla="*/ 177 w 217"/>
                    <a:gd name="T89" fmla="*/ 146 h 217"/>
                    <a:gd name="T90" fmla="*/ 152 w 217"/>
                    <a:gd name="T91" fmla="*/ 171 h 217"/>
                    <a:gd name="T92" fmla="*/ 68 w 217"/>
                    <a:gd name="T93" fmla="*/ 171 h 217"/>
                    <a:gd name="T94" fmla="*/ 43 w 217"/>
                    <a:gd name="T95" fmla="*/ 146 h 217"/>
                    <a:gd name="T96" fmla="*/ 43 w 217"/>
                    <a:gd name="T97" fmla="*/ 127 h 217"/>
                    <a:gd name="T98" fmla="*/ 68 w 217"/>
                    <a:gd name="T99" fmla="*/ 102 h 217"/>
                    <a:gd name="T100" fmla="*/ 152 w 217"/>
                    <a:gd name="T101" fmla="*/ 102 h 217"/>
                    <a:gd name="T102" fmla="*/ 177 w 217"/>
                    <a:gd name="T103" fmla="*/ 127 h 217"/>
                    <a:gd name="T104" fmla="*/ 177 w 217"/>
                    <a:gd name="T105" fmla="*/ 146 h 21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Lst>
                  <a:rect l="0" t="0" r="r" b="b"/>
                  <a:pathLst>
                    <a:path w="217" h="217">
                      <a:moveTo>
                        <a:pt x="108" y="0"/>
                      </a:moveTo>
                      <a:cubicBezTo>
                        <a:pt x="48" y="0"/>
                        <a:pt x="0" y="48"/>
                        <a:pt x="0" y="108"/>
                      </a:cubicBezTo>
                      <a:cubicBezTo>
                        <a:pt x="0" y="169"/>
                        <a:pt x="48" y="217"/>
                        <a:pt x="108" y="217"/>
                      </a:cubicBezTo>
                      <a:cubicBezTo>
                        <a:pt x="169" y="217"/>
                        <a:pt x="217" y="169"/>
                        <a:pt x="217" y="108"/>
                      </a:cubicBezTo>
                      <a:cubicBezTo>
                        <a:pt x="217" y="48"/>
                        <a:pt x="169" y="0"/>
                        <a:pt x="108" y="0"/>
                      </a:cubicBezTo>
                      <a:close/>
                      <a:moveTo>
                        <a:pt x="126" y="53"/>
                      </a:moveTo>
                      <a:cubicBezTo>
                        <a:pt x="134" y="53"/>
                        <a:pt x="134" y="53"/>
                        <a:pt x="134" y="53"/>
                      </a:cubicBezTo>
                      <a:cubicBezTo>
                        <a:pt x="134" y="82"/>
                        <a:pt x="134" y="82"/>
                        <a:pt x="134" y="82"/>
                      </a:cubicBezTo>
                      <a:cubicBezTo>
                        <a:pt x="134" y="83"/>
                        <a:pt x="134" y="83"/>
                        <a:pt x="134" y="84"/>
                      </a:cubicBezTo>
                      <a:cubicBezTo>
                        <a:pt x="134" y="84"/>
                        <a:pt x="135" y="84"/>
                        <a:pt x="136" y="84"/>
                      </a:cubicBezTo>
                      <a:cubicBezTo>
                        <a:pt x="136" y="84"/>
                        <a:pt x="137" y="84"/>
                        <a:pt x="138" y="84"/>
                      </a:cubicBezTo>
                      <a:cubicBezTo>
                        <a:pt x="139" y="83"/>
                        <a:pt x="139" y="82"/>
                        <a:pt x="140" y="82"/>
                      </a:cubicBezTo>
                      <a:cubicBezTo>
                        <a:pt x="140" y="53"/>
                        <a:pt x="140" y="53"/>
                        <a:pt x="140" y="53"/>
                      </a:cubicBezTo>
                      <a:cubicBezTo>
                        <a:pt x="148" y="53"/>
                        <a:pt x="148" y="53"/>
                        <a:pt x="148" y="53"/>
                      </a:cubicBezTo>
                      <a:cubicBezTo>
                        <a:pt x="148" y="91"/>
                        <a:pt x="148" y="91"/>
                        <a:pt x="148" y="91"/>
                      </a:cubicBezTo>
                      <a:cubicBezTo>
                        <a:pt x="140" y="91"/>
                        <a:pt x="140" y="91"/>
                        <a:pt x="140" y="91"/>
                      </a:cubicBezTo>
                      <a:cubicBezTo>
                        <a:pt x="140" y="86"/>
                        <a:pt x="140" y="86"/>
                        <a:pt x="140" y="86"/>
                      </a:cubicBezTo>
                      <a:cubicBezTo>
                        <a:pt x="139" y="88"/>
                        <a:pt x="137" y="89"/>
                        <a:pt x="136" y="90"/>
                      </a:cubicBezTo>
                      <a:cubicBezTo>
                        <a:pt x="134" y="91"/>
                        <a:pt x="133" y="91"/>
                        <a:pt x="131" y="91"/>
                      </a:cubicBezTo>
                      <a:cubicBezTo>
                        <a:pt x="130" y="91"/>
                        <a:pt x="128" y="91"/>
                        <a:pt x="127" y="89"/>
                      </a:cubicBezTo>
                      <a:cubicBezTo>
                        <a:pt x="126" y="88"/>
                        <a:pt x="126" y="87"/>
                        <a:pt x="126" y="84"/>
                      </a:cubicBezTo>
                      <a:lnTo>
                        <a:pt x="126" y="53"/>
                      </a:lnTo>
                      <a:close/>
                      <a:moveTo>
                        <a:pt x="98" y="62"/>
                      </a:moveTo>
                      <a:cubicBezTo>
                        <a:pt x="98" y="59"/>
                        <a:pt x="99" y="57"/>
                        <a:pt x="101" y="55"/>
                      </a:cubicBezTo>
                      <a:cubicBezTo>
                        <a:pt x="103" y="53"/>
                        <a:pt x="106" y="52"/>
                        <a:pt x="109" y="52"/>
                      </a:cubicBezTo>
                      <a:cubicBezTo>
                        <a:pt x="112" y="52"/>
                        <a:pt x="115" y="53"/>
                        <a:pt x="117" y="55"/>
                      </a:cubicBezTo>
                      <a:cubicBezTo>
                        <a:pt x="119" y="57"/>
                        <a:pt x="120" y="59"/>
                        <a:pt x="120" y="62"/>
                      </a:cubicBezTo>
                      <a:cubicBezTo>
                        <a:pt x="120" y="81"/>
                        <a:pt x="120" y="81"/>
                        <a:pt x="120" y="81"/>
                      </a:cubicBezTo>
                      <a:cubicBezTo>
                        <a:pt x="120" y="84"/>
                        <a:pt x="119" y="87"/>
                        <a:pt x="117" y="89"/>
                      </a:cubicBezTo>
                      <a:cubicBezTo>
                        <a:pt x="115" y="91"/>
                        <a:pt x="112" y="91"/>
                        <a:pt x="109" y="91"/>
                      </a:cubicBezTo>
                      <a:cubicBezTo>
                        <a:pt x="105" y="91"/>
                        <a:pt x="103" y="91"/>
                        <a:pt x="101" y="89"/>
                      </a:cubicBezTo>
                      <a:cubicBezTo>
                        <a:pt x="99" y="87"/>
                        <a:pt x="98" y="84"/>
                        <a:pt x="98" y="81"/>
                      </a:cubicBezTo>
                      <a:lnTo>
                        <a:pt x="98" y="62"/>
                      </a:lnTo>
                      <a:close/>
                      <a:moveTo>
                        <a:pt x="77" y="40"/>
                      </a:moveTo>
                      <a:cubicBezTo>
                        <a:pt x="83" y="60"/>
                        <a:pt x="83" y="60"/>
                        <a:pt x="83" y="60"/>
                      </a:cubicBezTo>
                      <a:cubicBezTo>
                        <a:pt x="83" y="60"/>
                        <a:pt x="83" y="60"/>
                        <a:pt x="83" y="60"/>
                      </a:cubicBezTo>
                      <a:cubicBezTo>
                        <a:pt x="88" y="40"/>
                        <a:pt x="88" y="40"/>
                        <a:pt x="88" y="40"/>
                      </a:cubicBezTo>
                      <a:cubicBezTo>
                        <a:pt x="97" y="40"/>
                        <a:pt x="97" y="40"/>
                        <a:pt x="97" y="40"/>
                      </a:cubicBezTo>
                      <a:cubicBezTo>
                        <a:pt x="87" y="70"/>
                        <a:pt x="87" y="70"/>
                        <a:pt x="87" y="70"/>
                      </a:cubicBezTo>
                      <a:cubicBezTo>
                        <a:pt x="87" y="91"/>
                        <a:pt x="87" y="91"/>
                        <a:pt x="87" y="91"/>
                      </a:cubicBezTo>
                      <a:cubicBezTo>
                        <a:pt x="79" y="91"/>
                        <a:pt x="79" y="91"/>
                        <a:pt x="79" y="91"/>
                      </a:cubicBezTo>
                      <a:cubicBezTo>
                        <a:pt x="79" y="71"/>
                        <a:pt x="79" y="71"/>
                        <a:pt x="79" y="71"/>
                      </a:cubicBezTo>
                      <a:cubicBezTo>
                        <a:pt x="68" y="40"/>
                        <a:pt x="68" y="40"/>
                        <a:pt x="68" y="40"/>
                      </a:cubicBezTo>
                      <a:lnTo>
                        <a:pt x="77" y="40"/>
                      </a:lnTo>
                      <a:close/>
                      <a:moveTo>
                        <a:pt x="177" y="146"/>
                      </a:moveTo>
                      <a:cubicBezTo>
                        <a:pt x="177" y="160"/>
                        <a:pt x="166" y="171"/>
                        <a:pt x="152" y="171"/>
                      </a:cubicBezTo>
                      <a:cubicBezTo>
                        <a:pt x="68" y="171"/>
                        <a:pt x="68" y="171"/>
                        <a:pt x="68" y="171"/>
                      </a:cubicBezTo>
                      <a:cubicBezTo>
                        <a:pt x="54" y="171"/>
                        <a:pt x="43" y="160"/>
                        <a:pt x="43" y="146"/>
                      </a:cubicBezTo>
                      <a:cubicBezTo>
                        <a:pt x="43" y="127"/>
                        <a:pt x="43" y="127"/>
                        <a:pt x="43" y="127"/>
                      </a:cubicBezTo>
                      <a:cubicBezTo>
                        <a:pt x="43" y="113"/>
                        <a:pt x="54" y="102"/>
                        <a:pt x="68" y="102"/>
                      </a:cubicBezTo>
                      <a:cubicBezTo>
                        <a:pt x="152" y="102"/>
                        <a:pt x="152" y="102"/>
                        <a:pt x="152" y="102"/>
                      </a:cubicBezTo>
                      <a:cubicBezTo>
                        <a:pt x="166" y="102"/>
                        <a:pt x="177" y="113"/>
                        <a:pt x="177" y="127"/>
                      </a:cubicBezTo>
                      <a:lnTo>
                        <a:pt x="177" y="146"/>
                      </a:ln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39" name="Freeform 16"/>
                <p:cNvSpPr>
                  <a:spLocks noEditPoints="1"/>
                </p:cNvSpPr>
                <p:nvPr/>
              </p:nvSpPr>
              <p:spPr bwMode="auto">
                <a:xfrm>
                  <a:off x="4697413" y="4705350"/>
                  <a:ext cx="84138" cy="150812"/>
                </a:xfrm>
                <a:custGeom>
                  <a:avLst/>
                  <a:gdLst>
                    <a:gd name="T0" fmla="*/ 10 w 20"/>
                    <a:gd name="T1" fmla="*/ 0 h 36"/>
                    <a:gd name="T2" fmla="*/ 3 w 20"/>
                    <a:gd name="T3" fmla="*/ 3 h 36"/>
                    <a:gd name="T4" fmla="*/ 0 w 20"/>
                    <a:gd name="T5" fmla="*/ 10 h 36"/>
                    <a:gd name="T6" fmla="*/ 0 w 20"/>
                    <a:gd name="T7" fmla="*/ 25 h 36"/>
                    <a:gd name="T8" fmla="*/ 2 w 20"/>
                    <a:gd name="T9" fmla="*/ 33 h 36"/>
                    <a:gd name="T10" fmla="*/ 9 w 20"/>
                    <a:gd name="T11" fmla="*/ 36 h 36"/>
                    <a:gd name="T12" fmla="*/ 17 w 20"/>
                    <a:gd name="T13" fmla="*/ 33 h 36"/>
                    <a:gd name="T14" fmla="*/ 20 w 20"/>
                    <a:gd name="T15" fmla="*/ 25 h 36"/>
                    <a:gd name="T16" fmla="*/ 20 w 20"/>
                    <a:gd name="T17" fmla="*/ 23 h 36"/>
                    <a:gd name="T18" fmla="*/ 13 w 20"/>
                    <a:gd name="T19" fmla="*/ 23 h 36"/>
                    <a:gd name="T20" fmla="*/ 13 w 20"/>
                    <a:gd name="T21" fmla="*/ 25 h 36"/>
                    <a:gd name="T22" fmla="*/ 12 w 20"/>
                    <a:gd name="T23" fmla="*/ 29 h 36"/>
                    <a:gd name="T24" fmla="*/ 10 w 20"/>
                    <a:gd name="T25" fmla="*/ 30 h 36"/>
                    <a:gd name="T26" fmla="*/ 7 w 20"/>
                    <a:gd name="T27" fmla="*/ 29 h 36"/>
                    <a:gd name="T28" fmla="*/ 7 w 20"/>
                    <a:gd name="T29" fmla="*/ 25 h 36"/>
                    <a:gd name="T30" fmla="*/ 7 w 20"/>
                    <a:gd name="T31" fmla="*/ 19 h 36"/>
                    <a:gd name="T32" fmla="*/ 20 w 20"/>
                    <a:gd name="T33" fmla="*/ 19 h 36"/>
                    <a:gd name="T34" fmla="*/ 20 w 20"/>
                    <a:gd name="T35" fmla="*/ 10 h 36"/>
                    <a:gd name="T36" fmla="*/ 17 w 20"/>
                    <a:gd name="T37" fmla="*/ 3 h 36"/>
                    <a:gd name="T38" fmla="*/ 10 w 20"/>
                    <a:gd name="T39" fmla="*/ 0 h 36"/>
                    <a:gd name="T40" fmla="*/ 13 w 20"/>
                    <a:gd name="T41" fmla="*/ 13 h 36"/>
                    <a:gd name="T42" fmla="*/ 7 w 20"/>
                    <a:gd name="T43" fmla="*/ 13 h 36"/>
                    <a:gd name="T44" fmla="*/ 7 w 20"/>
                    <a:gd name="T45" fmla="*/ 10 h 36"/>
                    <a:gd name="T46" fmla="*/ 7 w 20"/>
                    <a:gd name="T47" fmla="*/ 7 h 36"/>
                    <a:gd name="T48" fmla="*/ 10 w 20"/>
                    <a:gd name="T49" fmla="*/ 6 h 36"/>
                    <a:gd name="T50" fmla="*/ 12 w 20"/>
                    <a:gd name="T51" fmla="*/ 7 h 36"/>
                    <a:gd name="T52" fmla="*/ 13 w 20"/>
                    <a:gd name="T53" fmla="*/ 10 h 36"/>
                    <a:gd name="T54" fmla="*/ 13 w 20"/>
                    <a:gd name="T55" fmla="*/ 13 h 3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Lst>
                  <a:rect l="0" t="0" r="r" b="b"/>
                  <a:pathLst>
                    <a:path w="20" h="36">
                      <a:moveTo>
                        <a:pt x="10" y="0"/>
                      </a:moveTo>
                      <a:cubicBezTo>
                        <a:pt x="7" y="0"/>
                        <a:pt x="4" y="1"/>
                        <a:pt x="3" y="3"/>
                      </a:cubicBezTo>
                      <a:cubicBezTo>
                        <a:pt x="1" y="5"/>
                        <a:pt x="0" y="7"/>
                        <a:pt x="0" y="10"/>
                      </a:cubicBezTo>
                      <a:cubicBezTo>
                        <a:pt x="0" y="25"/>
                        <a:pt x="0" y="25"/>
                        <a:pt x="0" y="25"/>
                      </a:cubicBezTo>
                      <a:cubicBezTo>
                        <a:pt x="0" y="28"/>
                        <a:pt x="1" y="31"/>
                        <a:pt x="2" y="33"/>
                      </a:cubicBezTo>
                      <a:cubicBezTo>
                        <a:pt x="4" y="35"/>
                        <a:pt x="6" y="36"/>
                        <a:pt x="9" y="36"/>
                      </a:cubicBezTo>
                      <a:cubicBezTo>
                        <a:pt x="13" y="36"/>
                        <a:pt x="15" y="35"/>
                        <a:pt x="17" y="33"/>
                      </a:cubicBezTo>
                      <a:cubicBezTo>
                        <a:pt x="19" y="31"/>
                        <a:pt x="20" y="29"/>
                        <a:pt x="20" y="25"/>
                      </a:cubicBezTo>
                      <a:cubicBezTo>
                        <a:pt x="20" y="23"/>
                        <a:pt x="20" y="23"/>
                        <a:pt x="20" y="23"/>
                      </a:cubicBezTo>
                      <a:cubicBezTo>
                        <a:pt x="13" y="23"/>
                        <a:pt x="13" y="23"/>
                        <a:pt x="13" y="23"/>
                      </a:cubicBezTo>
                      <a:cubicBezTo>
                        <a:pt x="13" y="25"/>
                        <a:pt x="13" y="25"/>
                        <a:pt x="13" y="25"/>
                      </a:cubicBezTo>
                      <a:cubicBezTo>
                        <a:pt x="13" y="27"/>
                        <a:pt x="12" y="28"/>
                        <a:pt x="12" y="29"/>
                      </a:cubicBezTo>
                      <a:cubicBezTo>
                        <a:pt x="11" y="29"/>
                        <a:pt x="11" y="30"/>
                        <a:pt x="10" y="30"/>
                      </a:cubicBezTo>
                      <a:cubicBezTo>
                        <a:pt x="8" y="30"/>
                        <a:pt x="8" y="29"/>
                        <a:pt x="7" y="29"/>
                      </a:cubicBezTo>
                      <a:cubicBezTo>
                        <a:pt x="7" y="28"/>
                        <a:pt x="7" y="27"/>
                        <a:pt x="7" y="25"/>
                      </a:cubicBezTo>
                      <a:cubicBezTo>
                        <a:pt x="7" y="19"/>
                        <a:pt x="7" y="19"/>
                        <a:pt x="7" y="19"/>
                      </a:cubicBezTo>
                      <a:cubicBezTo>
                        <a:pt x="20" y="19"/>
                        <a:pt x="20" y="19"/>
                        <a:pt x="20" y="19"/>
                      </a:cubicBezTo>
                      <a:cubicBezTo>
                        <a:pt x="20" y="10"/>
                        <a:pt x="20" y="10"/>
                        <a:pt x="20" y="10"/>
                      </a:cubicBezTo>
                      <a:cubicBezTo>
                        <a:pt x="20" y="7"/>
                        <a:pt x="19" y="4"/>
                        <a:pt x="17" y="3"/>
                      </a:cubicBezTo>
                      <a:cubicBezTo>
                        <a:pt x="15" y="1"/>
                        <a:pt x="13" y="0"/>
                        <a:pt x="10" y="0"/>
                      </a:cubicBezTo>
                      <a:close/>
                      <a:moveTo>
                        <a:pt x="13" y="13"/>
                      </a:moveTo>
                      <a:cubicBezTo>
                        <a:pt x="7" y="13"/>
                        <a:pt x="7" y="13"/>
                        <a:pt x="7" y="13"/>
                      </a:cubicBezTo>
                      <a:cubicBezTo>
                        <a:pt x="7" y="10"/>
                        <a:pt x="7" y="10"/>
                        <a:pt x="7" y="10"/>
                      </a:cubicBezTo>
                      <a:cubicBezTo>
                        <a:pt x="7" y="9"/>
                        <a:pt x="7" y="8"/>
                        <a:pt x="7" y="7"/>
                      </a:cubicBezTo>
                      <a:cubicBezTo>
                        <a:pt x="8" y="6"/>
                        <a:pt x="9" y="6"/>
                        <a:pt x="10" y="6"/>
                      </a:cubicBezTo>
                      <a:cubicBezTo>
                        <a:pt x="11" y="6"/>
                        <a:pt x="11" y="6"/>
                        <a:pt x="12" y="7"/>
                      </a:cubicBezTo>
                      <a:cubicBezTo>
                        <a:pt x="12" y="8"/>
                        <a:pt x="13" y="9"/>
                        <a:pt x="13" y="10"/>
                      </a:cubicBezTo>
                      <a:lnTo>
                        <a:pt x="13" y="13"/>
                      </a:lnTo>
                      <a:close/>
                    </a:path>
                  </a:pathLst>
                </a:custGeom>
                <a:grpFill/>
                <a:ln>
                  <a:noFill/>
                </a:ln>
              </p:spPr>
              <p:txBody>
                <a:bodyPr vert="horz" wrap="square" lIns="91440" tIns="45720" rIns="91440" bIns="45720" numCol="1" anchor="t" anchorCtr="0" compatLnSpc="1"/>
                <a:lstStyle/>
                <a:p>
                  <a:endParaRPr lang="id-ID"/>
                </a:p>
              </p:txBody>
            </p:sp>
          </p:grpSp>
          <p:sp>
            <p:nvSpPr>
              <p:cNvPr id="29" name="Freeform 21"/>
              <p:cNvSpPr/>
              <p:nvPr/>
            </p:nvSpPr>
            <p:spPr bwMode="auto">
              <a:xfrm>
                <a:off x="4662692" y="3251433"/>
                <a:ext cx="822009" cy="817919"/>
              </a:xfrm>
              <a:custGeom>
                <a:avLst/>
                <a:gdLst>
                  <a:gd name="T0" fmla="*/ 114 w 228"/>
                  <a:gd name="T1" fmla="*/ 0 h 227"/>
                  <a:gd name="T2" fmla="*/ 0 w 228"/>
                  <a:gd name="T3" fmla="*/ 114 h 227"/>
                  <a:gd name="T4" fmla="*/ 68 w 228"/>
                  <a:gd name="T5" fmla="*/ 218 h 227"/>
                  <a:gd name="T6" fmla="*/ 70 w 228"/>
                  <a:gd name="T7" fmla="*/ 192 h 227"/>
                  <a:gd name="T8" fmla="*/ 85 w 228"/>
                  <a:gd name="T9" fmla="*/ 130 h 227"/>
                  <a:gd name="T10" fmla="*/ 81 w 228"/>
                  <a:gd name="T11" fmla="*/ 112 h 227"/>
                  <a:gd name="T12" fmla="*/ 103 w 228"/>
                  <a:gd name="T13" fmla="*/ 82 h 227"/>
                  <a:gd name="T14" fmla="*/ 119 w 228"/>
                  <a:gd name="T15" fmla="*/ 99 h 227"/>
                  <a:gd name="T16" fmla="*/ 109 w 228"/>
                  <a:gd name="T17" fmla="*/ 140 h 227"/>
                  <a:gd name="T18" fmla="*/ 127 w 228"/>
                  <a:gd name="T19" fmla="*/ 162 h 227"/>
                  <a:gd name="T20" fmla="*/ 163 w 228"/>
                  <a:gd name="T21" fmla="*/ 101 h 227"/>
                  <a:gd name="T22" fmla="*/ 115 w 228"/>
                  <a:gd name="T23" fmla="*/ 57 h 227"/>
                  <a:gd name="T24" fmla="*/ 59 w 228"/>
                  <a:gd name="T25" fmla="*/ 112 h 227"/>
                  <a:gd name="T26" fmla="*/ 67 w 228"/>
                  <a:gd name="T27" fmla="*/ 134 h 227"/>
                  <a:gd name="T28" fmla="*/ 68 w 228"/>
                  <a:gd name="T29" fmla="*/ 141 h 227"/>
                  <a:gd name="T30" fmla="*/ 66 w 228"/>
                  <a:gd name="T31" fmla="*/ 150 h 227"/>
                  <a:gd name="T32" fmla="*/ 60 w 228"/>
                  <a:gd name="T33" fmla="*/ 153 h 227"/>
                  <a:gd name="T34" fmla="*/ 37 w 228"/>
                  <a:gd name="T35" fmla="*/ 109 h 227"/>
                  <a:gd name="T36" fmla="*/ 118 w 228"/>
                  <a:gd name="T37" fmla="*/ 38 h 227"/>
                  <a:gd name="T38" fmla="*/ 191 w 228"/>
                  <a:gd name="T39" fmla="*/ 103 h 227"/>
                  <a:gd name="T40" fmla="*/ 129 w 228"/>
                  <a:gd name="T41" fmla="*/ 181 h 227"/>
                  <a:gd name="T42" fmla="*/ 101 w 228"/>
                  <a:gd name="T43" fmla="*/ 167 h 227"/>
                  <a:gd name="T44" fmla="*/ 93 w 228"/>
                  <a:gd name="T45" fmla="*/ 198 h 227"/>
                  <a:gd name="T46" fmla="*/ 82 w 228"/>
                  <a:gd name="T47" fmla="*/ 223 h 227"/>
                  <a:gd name="T48" fmla="*/ 114 w 228"/>
                  <a:gd name="T49" fmla="*/ 227 h 227"/>
                  <a:gd name="T50" fmla="*/ 228 w 228"/>
                  <a:gd name="T51" fmla="*/ 114 h 227"/>
                  <a:gd name="T52" fmla="*/ 114 w 228"/>
                  <a:gd name="T53" fmla="*/ 0 h 22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28" h="227">
                    <a:moveTo>
                      <a:pt x="114" y="0"/>
                    </a:moveTo>
                    <a:cubicBezTo>
                      <a:pt x="51" y="0"/>
                      <a:pt x="0" y="51"/>
                      <a:pt x="0" y="114"/>
                    </a:cubicBezTo>
                    <a:cubicBezTo>
                      <a:pt x="0" y="160"/>
                      <a:pt x="28" y="200"/>
                      <a:pt x="68" y="218"/>
                    </a:cubicBezTo>
                    <a:cubicBezTo>
                      <a:pt x="68" y="210"/>
                      <a:pt x="68" y="200"/>
                      <a:pt x="70" y="192"/>
                    </a:cubicBezTo>
                    <a:cubicBezTo>
                      <a:pt x="73" y="183"/>
                      <a:pt x="85" y="130"/>
                      <a:pt x="85" y="130"/>
                    </a:cubicBezTo>
                    <a:cubicBezTo>
                      <a:pt x="85" y="130"/>
                      <a:pt x="81" y="122"/>
                      <a:pt x="81" y="112"/>
                    </a:cubicBezTo>
                    <a:cubicBezTo>
                      <a:pt x="81" y="95"/>
                      <a:pt x="91" y="82"/>
                      <a:pt x="103" y="82"/>
                    </a:cubicBezTo>
                    <a:cubicBezTo>
                      <a:pt x="114" y="82"/>
                      <a:pt x="119" y="90"/>
                      <a:pt x="119" y="99"/>
                    </a:cubicBezTo>
                    <a:cubicBezTo>
                      <a:pt x="119" y="110"/>
                      <a:pt x="112" y="125"/>
                      <a:pt x="109" y="140"/>
                    </a:cubicBezTo>
                    <a:cubicBezTo>
                      <a:pt x="106" y="152"/>
                      <a:pt x="115" y="162"/>
                      <a:pt x="127" y="162"/>
                    </a:cubicBezTo>
                    <a:cubicBezTo>
                      <a:pt x="148" y="162"/>
                      <a:pt x="163" y="134"/>
                      <a:pt x="163" y="101"/>
                    </a:cubicBezTo>
                    <a:cubicBezTo>
                      <a:pt x="163" y="76"/>
                      <a:pt x="146" y="57"/>
                      <a:pt x="115" y="57"/>
                    </a:cubicBezTo>
                    <a:cubicBezTo>
                      <a:pt x="81" y="57"/>
                      <a:pt x="59" y="83"/>
                      <a:pt x="59" y="112"/>
                    </a:cubicBezTo>
                    <a:cubicBezTo>
                      <a:pt x="59" y="122"/>
                      <a:pt x="62" y="129"/>
                      <a:pt x="67" y="134"/>
                    </a:cubicBezTo>
                    <a:cubicBezTo>
                      <a:pt x="69" y="137"/>
                      <a:pt x="69" y="138"/>
                      <a:pt x="68" y="141"/>
                    </a:cubicBezTo>
                    <a:cubicBezTo>
                      <a:pt x="68" y="143"/>
                      <a:pt x="67" y="148"/>
                      <a:pt x="66" y="150"/>
                    </a:cubicBezTo>
                    <a:cubicBezTo>
                      <a:pt x="65" y="153"/>
                      <a:pt x="63" y="154"/>
                      <a:pt x="60" y="153"/>
                    </a:cubicBezTo>
                    <a:cubicBezTo>
                      <a:pt x="44" y="146"/>
                      <a:pt x="37" y="129"/>
                      <a:pt x="37" y="109"/>
                    </a:cubicBezTo>
                    <a:cubicBezTo>
                      <a:pt x="37" y="77"/>
                      <a:pt x="64" y="38"/>
                      <a:pt x="118" y="38"/>
                    </a:cubicBezTo>
                    <a:cubicBezTo>
                      <a:pt x="162" y="38"/>
                      <a:pt x="191" y="70"/>
                      <a:pt x="191" y="103"/>
                    </a:cubicBezTo>
                    <a:cubicBezTo>
                      <a:pt x="191" y="148"/>
                      <a:pt x="166" y="181"/>
                      <a:pt x="129" y="181"/>
                    </a:cubicBezTo>
                    <a:cubicBezTo>
                      <a:pt x="117" y="181"/>
                      <a:pt x="105" y="175"/>
                      <a:pt x="101" y="167"/>
                    </a:cubicBezTo>
                    <a:cubicBezTo>
                      <a:pt x="101" y="167"/>
                      <a:pt x="95" y="193"/>
                      <a:pt x="93" y="198"/>
                    </a:cubicBezTo>
                    <a:cubicBezTo>
                      <a:pt x="91" y="207"/>
                      <a:pt x="86" y="216"/>
                      <a:pt x="82" y="223"/>
                    </a:cubicBezTo>
                    <a:cubicBezTo>
                      <a:pt x="92" y="226"/>
                      <a:pt x="103" y="227"/>
                      <a:pt x="114" y="227"/>
                    </a:cubicBezTo>
                    <a:cubicBezTo>
                      <a:pt x="177" y="227"/>
                      <a:pt x="228" y="176"/>
                      <a:pt x="228" y="114"/>
                    </a:cubicBezTo>
                    <a:cubicBezTo>
                      <a:pt x="228" y="51"/>
                      <a:pt x="177" y="0"/>
                      <a:pt x="114" y="0"/>
                    </a:cubicBezTo>
                    <a:close/>
                  </a:path>
                </a:pathLst>
              </a:custGeom>
              <a:solidFill>
                <a:srgbClr val="00B0F0"/>
              </a:solidFill>
              <a:ln>
                <a:noFill/>
              </a:ln>
            </p:spPr>
            <p:txBody>
              <a:bodyPr vert="horz" wrap="square" lIns="91440" tIns="45720" rIns="91440" bIns="45720" numCol="1" anchor="t" anchorCtr="0" compatLnSpc="1"/>
              <a:lstStyle/>
              <a:p>
                <a:endParaRPr lang="id-ID"/>
              </a:p>
            </p:txBody>
          </p:sp>
          <p:sp>
            <p:nvSpPr>
              <p:cNvPr id="30" name="Freeform 9"/>
              <p:cNvSpPr>
                <a:spLocks noEditPoints="1"/>
              </p:cNvSpPr>
              <p:nvPr/>
            </p:nvSpPr>
            <p:spPr bwMode="auto">
              <a:xfrm>
                <a:off x="3139552" y="3222806"/>
                <a:ext cx="875173" cy="875173"/>
              </a:xfrm>
              <a:custGeom>
                <a:avLst/>
                <a:gdLst>
                  <a:gd name="T0" fmla="*/ 122 w 243"/>
                  <a:gd name="T1" fmla="*/ 0 h 243"/>
                  <a:gd name="T2" fmla="*/ 0 w 243"/>
                  <a:gd name="T3" fmla="*/ 121 h 243"/>
                  <a:gd name="T4" fmla="*/ 122 w 243"/>
                  <a:gd name="T5" fmla="*/ 243 h 243"/>
                  <a:gd name="T6" fmla="*/ 243 w 243"/>
                  <a:gd name="T7" fmla="*/ 121 h 243"/>
                  <a:gd name="T8" fmla="*/ 122 w 243"/>
                  <a:gd name="T9" fmla="*/ 0 h 243"/>
                  <a:gd name="T10" fmla="*/ 154 w 243"/>
                  <a:gd name="T11" fmla="*/ 121 h 243"/>
                  <a:gd name="T12" fmla="*/ 133 w 243"/>
                  <a:gd name="T13" fmla="*/ 121 h 243"/>
                  <a:gd name="T14" fmla="*/ 133 w 243"/>
                  <a:gd name="T15" fmla="*/ 196 h 243"/>
                  <a:gd name="T16" fmla="*/ 102 w 243"/>
                  <a:gd name="T17" fmla="*/ 196 h 243"/>
                  <a:gd name="T18" fmla="*/ 102 w 243"/>
                  <a:gd name="T19" fmla="*/ 121 h 243"/>
                  <a:gd name="T20" fmla="*/ 87 w 243"/>
                  <a:gd name="T21" fmla="*/ 121 h 243"/>
                  <a:gd name="T22" fmla="*/ 87 w 243"/>
                  <a:gd name="T23" fmla="*/ 94 h 243"/>
                  <a:gd name="T24" fmla="*/ 102 w 243"/>
                  <a:gd name="T25" fmla="*/ 94 h 243"/>
                  <a:gd name="T26" fmla="*/ 102 w 243"/>
                  <a:gd name="T27" fmla="*/ 77 h 243"/>
                  <a:gd name="T28" fmla="*/ 133 w 243"/>
                  <a:gd name="T29" fmla="*/ 46 h 243"/>
                  <a:gd name="T30" fmla="*/ 156 w 243"/>
                  <a:gd name="T31" fmla="*/ 46 h 243"/>
                  <a:gd name="T32" fmla="*/ 156 w 243"/>
                  <a:gd name="T33" fmla="*/ 72 h 243"/>
                  <a:gd name="T34" fmla="*/ 140 w 243"/>
                  <a:gd name="T35" fmla="*/ 72 h 243"/>
                  <a:gd name="T36" fmla="*/ 133 w 243"/>
                  <a:gd name="T37" fmla="*/ 79 h 243"/>
                  <a:gd name="T38" fmla="*/ 133 w 243"/>
                  <a:gd name="T39" fmla="*/ 94 h 243"/>
                  <a:gd name="T40" fmla="*/ 157 w 243"/>
                  <a:gd name="T41" fmla="*/ 94 h 243"/>
                  <a:gd name="T42" fmla="*/ 154 w 243"/>
                  <a:gd name="T43" fmla="*/ 121 h 2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Lst>
                <a:rect l="0" t="0" r="r" b="b"/>
                <a:pathLst>
                  <a:path w="243" h="243">
                    <a:moveTo>
                      <a:pt x="122" y="0"/>
                    </a:moveTo>
                    <a:cubicBezTo>
                      <a:pt x="55" y="0"/>
                      <a:pt x="0" y="54"/>
                      <a:pt x="0" y="121"/>
                    </a:cubicBezTo>
                    <a:cubicBezTo>
                      <a:pt x="0" y="188"/>
                      <a:pt x="55" y="243"/>
                      <a:pt x="122" y="243"/>
                    </a:cubicBezTo>
                    <a:cubicBezTo>
                      <a:pt x="189" y="243"/>
                      <a:pt x="243" y="188"/>
                      <a:pt x="243" y="121"/>
                    </a:cubicBezTo>
                    <a:cubicBezTo>
                      <a:pt x="243" y="54"/>
                      <a:pt x="189" y="0"/>
                      <a:pt x="122" y="0"/>
                    </a:cubicBezTo>
                    <a:close/>
                    <a:moveTo>
                      <a:pt x="154" y="121"/>
                    </a:moveTo>
                    <a:cubicBezTo>
                      <a:pt x="133" y="121"/>
                      <a:pt x="133" y="121"/>
                      <a:pt x="133" y="121"/>
                    </a:cubicBezTo>
                    <a:cubicBezTo>
                      <a:pt x="133" y="154"/>
                      <a:pt x="133" y="196"/>
                      <a:pt x="133" y="196"/>
                    </a:cubicBezTo>
                    <a:cubicBezTo>
                      <a:pt x="102" y="196"/>
                      <a:pt x="102" y="196"/>
                      <a:pt x="102" y="196"/>
                    </a:cubicBezTo>
                    <a:cubicBezTo>
                      <a:pt x="102" y="196"/>
                      <a:pt x="102" y="155"/>
                      <a:pt x="102" y="121"/>
                    </a:cubicBezTo>
                    <a:cubicBezTo>
                      <a:pt x="87" y="121"/>
                      <a:pt x="87" y="121"/>
                      <a:pt x="87" y="121"/>
                    </a:cubicBezTo>
                    <a:cubicBezTo>
                      <a:pt x="87" y="94"/>
                      <a:pt x="87" y="94"/>
                      <a:pt x="87" y="94"/>
                    </a:cubicBezTo>
                    <a:cubicBezTo>
                      <a:pt x="102" y="94"/>
                      <a:pt x="102" y="94"/>
                      <a:pt x="102" y="94"/>
                    </a:cubicBezTo>
                    <a:cubicBezTo>
                      <a:pt x="102" y="77"/>
                      <a:pt x="102" y="77"/>
                      <a:pt x="102" y="77"/>
                    </a:cubicBezTo>
                    <a:cubicBezTo>
                      <a:pt x="102" y="65"/>
                      <a:pt x="108" y="46"/>
                      <a:pt x="133" y="46"/>
                    </a:cubicBezTo>
                    <a:cubicBezTo>
                      <a:pt x="156" y="46"/>
                      <a:pt x="156" y="46"/>
                      <a:pt x="156" y="46"/>
                    </a:cubicBezTo>
                    <a:cubicBezTo>
                      <a:pt x="156" y="72"/>
                      <a:pt x="156" y="72"/>
                      <a:pt x="156" y="72"/>
                    </a:cubicBezTo>
                    <a:cubicBezTo>
                      <a:pt x="156" y="72"/>
                      <a:pt x="142" y="72"/>
                      <a:pt x="140" y="72"/>
                    </a:cubicBezTo>
                    <a:cubicBezTo>
                      <a:pt x="137" y="72"/>
                      <a:pt x="133" y="73"/>
                      <a:pt x="133" y="79"/>
                    </a:cubicBezTo>
                    <a:cubicBezTo>
                      <a:pt x="133" y="94"/>
                      <a:pt x="133" y="94"/>
                      <a:pt x="133" y="94"/>
                    </a:cubicBezTo>
                    <a:cubicBezTo>
                      <a:pt x="157" y="94"/>
                      <a:pt x="157" y="94"/>
                      <a:pt x="157" y="94"/>
                    </a:cubicBezTo>
                    <a:lnTo>
                      <a:pt x="154" y="121"/>
                    </a:lnTo>
                    <a:close/>
                  </a:path>
                </a:pathLst>
              </a:custGeom>
              <a:solidFill>
                <a:srgbClr val="0070C0"/>
              </a:solidFill>
              <a:ln>
                <a:noFill/>
              </a:ln>
            </p:spPr>
            <p:txBody>
              <a:bodyPr vert="horz" wrap="square" lIns="91440" tIns="45720" rIns="91440" bIns="45720" numCol="1" anchor="t" anchorCtr="0" compatLnSpc="1"/>
              <a:lstStyle/>
              <a:p>
                <a:endParaRPr lang="id-ID"/>
              </a:p>
            </p:txBody>
          </p:sp>
          <p:sp>
            <p:nvSpPr>
              <p:cNvPr id="31" name="TextBox 13"/>
              <p:cNvSpPr txBox="1"/>
              <p:nvPr/>
            </p:nvSpPr>
            <p:spPr>
              <a:xfrm>
                <a:off x="1263980" y="4229992"/>
                <a:ext cx="137282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关键词</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2" name="TextBox 13"/>
              <p:cNvSpPr txBox="1"/>
              <p:nvPr/>
            </p:nvSpPr>
            <p:spPr>
              <a:xfrm>
                <a:off x="2825633" y="4229992"/>
                <a:ext cx="137282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关键词</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sp>
            <p:nvSpPr>
              <p:cNvPr id="33" name="TextBox 13"/>
              <p:cNvSpPr txBox="1"/>
              <p:nvPr/>
            </p:nvSpPr>
            <p:spPr>
              <a:xfrm>
                <a:off x="4387285" y="4229992"/>
                <a:ext cx="1372820" cy="301514"/>
              </a:xfrm>
              <a:prstGeom prst="rect">
                <a:avLst/>
              </a:prstGeom>
              <a:noFill/>
            </p:spPr>
            <p:txBody>
              <a:bodyPr wrap="square" lIns="0" tIns="0" rIns="0" bIns="0" rtlCol="0" anchor="t" anchorCtr="0">
                <a:spAutoFit/>
              </a:bodyPr>
              <a:lstStyle/>
              <a:p>
                <a:pPr algn="ct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关键词</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2" name="组合 21"/>
            <p:cNvGrpSpPr/>
            <p:nvPr/>
          </p:nvGrpSpPr>
          <p:grpSpPr>
            <a:xfrm>
              <a:off x="6289746" y="1362125"/>
              <a:ext cx="4550813" cy="1415493"/>
              <a:chOff x="1598003" y="1355443"/>
              <a:chExt cx="4550813" cy="1415493"/>
            </a:xfrm>
          </p:grpSpPr>
          <p:sp>
            <p:nvSpPr>
              <p:cNvPr id="26" name="矩形 25"/>
              <p:cNvSpPr/>
              <p:nvPr/>
            </p:nvSpPr>
            <p:spPr>
              <a:xfrm>
                <a:off x="1598003" y="1736807"/>
                <a:ext cx="4550813" cy="1034129"/>
              </a:xfrm>
              <a:prstGeom prst="rect">
                <a:avLst/>
              </a:prstGeom>
              <a:noFill/>
            </p:spPr>
            <p:txBody>
              <a:bodyPr wrap="square" lIns="0" tIns="0" rIns="0" bIns="0" rtlCol="0" anchor="t" anchorCtr="0">
                <a:spAutoFit/>
              </a:bodyPr>
              <a:lstStyle/>
              <a:p>
                <a:pPr defTabSz="896678">
                  <a:lnSpc>
                    <a:spcPct val="120000"/>
                  </a:lnSpc>
                  <a:spcBef>
                    <a:spcPct val="20000"/>
                  </a:spcBef>
                </a:pPr>
                <a:r>
                  <a:rPr lang="zh-CN" altLang="en-US" sz="10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单击此处编辑您要的内容，建议您在展示时采用微软雅黑字体，本模版所有图形线条及其相应素材均可自由编辑、改色、替换。</a:t>
                </a:r>
                <a:r>
                  <a:rPr lang="en-US" altLang="zh-CN" sz="1000" dirty="0" err="1">
                    <a:solidFill>
                      <a:srgbClr val="000000"/>
                    </a:solidFill>
                    <a:latin typeface="微软雅黑" panose="020B0503020204020204" pitchFamily="34" charset="-122"/>
                    <a:ea typeface="微软雅黑" panose="020B0503020204020204" pitchFamily="34" charset="-122"/>
                    <a:sym typeface="Arial" panose="020B0604020202020204" pitchFamily="34" charset="0"/>
                  </a:rPr>
                  <a:t>xxxPPT</a:t>
                </a:r>
                <a:r>
                  <a:rPr lang="zh-CN" altLang="en-US" sz="10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为您打造高逼格精品模板，为您的演示锦上添花。更多精品模板请搜索：</a:t>
                </a:r>
                <a:r>
                  <a:rPr lang="en-US" altLang="zh-CN" sz="10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xxx</a:t>
                </a:r>
              </a:p>
            </p:txBody>
          </p:sp>
          <p:sp>
            <p:nvSpPr>
              <p:cNvPr id="27" name="TextBox 13"/>
              <p:cNvSpPr txBox="1"/>
              <p:nvPr/>
            </p:nvSpPr>
            <p:spPr>
              <a:xfrm>
                <a:off x="1598003" y="1355443"/>
                <a:ext cx="2071315" cy="301514"/>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3" name="组合 22"/>
            <p:cNvGrpSpPr/>
            <p:nvPr/>
          </p:nvGrpSpPr>
          <p:grpSpPr>
            <a:xfrm>
              <a:off x="6289746" y="4728957"/>
              <a:ext cx="4550813" cy="1415493"/>
              <a:chOff x="1608240" y="4722275"/>
              <a:chExt cx="4550813" cy="1415493"/>
            </a:xfrm>
          </p:grpSpPr>
          <p:sp>
            <p:nvSpPr>
              <p:cNvPr id="24" name="矩形 23"/>
              <p:cNvSpPr/>
              <p:nvPr/>
            </p:nvSpPr>
            <p:spPr>
              <a:xfrm>
                <a:off x="1608240" y="5103639"/>
                <a:ext cx="4550813" cy="1034129"/>
              </a:xfrm>
              <a:prstGeom prst="rect">
                <a:avLst/>
              </a:prstGeom>
              <a:noFill/>
            </p:spPr>
            <p:txBody>
              <a:bodyPr wrap="square" lIns="0" tIns="0" rIns="0" bIns="0" rtlCol="0" anchor="t" anchorCtr="0">
                <a:spAutoFit/>
              </a:bodyPr>
              <a:lstStyle/>
              <a:p>
                <a:pPr defTabSz="896678">
                  <a:lnSpc>
                    <a:spcPct val="120000"/>
                  </a:lnSpc>
                  <a:spcBef>
                    <a:spcPct val="20000"/>
                  </a:spcBef>
                </a:pPr>
                <a:r>
                  <a:rPr lang="zh-CN" altLang="en-US" sz="10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单击此处编辑您要的内容，建议您在展示时采用微软雅黑字体，本模版所有图形线条及其相应素材均可自由编辑、改色、替换。</a:t>
                </a:r>
                <a:r>
                  <a:rPr lang="en-US" altLang="zh-CN" sz="1000" dirty="0" err="1">
                    <a:solidFill>
                      <a:srgbClr val="000000"/>
                    </a:solidFill>
                    <a:latin typeface="微软雅黑" panose="020B0503020204020204" pitchFamily="34" charset="-122"/>
                    <a:ea typeface="微软雅黑" panose="020B0503020204020204" pitchFamily="34" charset="-122"/>
                    <a:sym typeface="Arial" panose="020B0604020202020204" pitchFamily="34" charset="0"/>
                  </a:rPr>
                  <a:t>xxxPPT</a:t>
                </a:r>
                <a:r>
                  <a:rPr lang="zh-CN" altLang="en-US" sz="10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为您打造高逼格精品模板，为您的演示锦上添花。更多精品模板请搜索：</a:t>
                </a:r>
                <a:r>
                  <a:rPr lang="en-US" altLang="zh-CN" sz="1000" dirty="0">
                    <a:solidFill>
                      <a:srgbClr val="000000"/>
                    </a:solidFill>
                    <a:latin typeface="微软雅黑" panose="020B0503020204020204" pitchFamily="34" charset="-122"/>
                    <a:ea typeface="微软雅黑" panose="020B0503020204020204" pitchFamily="34" charset="-122"/>
                    <a:sym typeface="Arial" panose="020B0604020202020204" pitchFamily="34" charset="0"/>
                  </a:rPr>
                  <a:t>xxx</a:t>
                </a:r>
              </a:p>
            </p:txBody>
          </p:sp>
          <p:sp>
            <p:nvSpPr>
              <p:cNvPr id="25" name="TextBox 13"/>
              <p:cNvSpPr txBox="1"/>
              <p:nvPr/>
            </p:nvSpPr>
            <p:spPr>
              <a:xfrm>
                <a:off x="1608240" y="4722275"/>
                <a:ext cx="2071315" cy="301514"/>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rgbClr val="000000"/>
                  </a:solidFill>
                  <a:latin typeface="Arial" panose="020B0604020202020204" pitchFamily="34" charset="0"/>
                  <a:ea typeface="微软雅黑" panose="020B0503020204020204" pitchFamily="34" charset="-122"/>
                  <a:sym typeface="Arial" panose="020B0604020202020204" pitchFamily="34" charset="0"/>
                </a:endParaRPr>
              </a:p>
            </p:txBody>
          </p:sp>
        </p:grpSp>
      </p:grpSp>
      <p:sp>
        <p:nvSpPr>
          <p:cNvPr id="40" name="矩形: 剪去单角 39"/>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1" name="矩形: 剪去单角 40"/>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42"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a:solidFill>
                  <a:srgbClr val="2D5593"/>
                </a:solidFill>
                <a:latin typeface="微软雅黑" panose="020B0503020204020204" pitchFamily="34" charset="-122"/>
                <a:ea typeface="微软雅黑" panose="020B0503020204020204" pitchFamily="34" charset="-122"/>
              </a:rPr>
              <a:t>结论分析与总结</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barn(inVertical)">
                                      <p:cBhvr>
                                        <p:cTn id="7" dur="500"/>
                                        <p:tgtEl>
                                          <p:spTgt spid="2"/>
                                        </p:tgtEl>
                                      </p:cBhvr>
                                    </p:animEffect>
                                  </p:childTnLst>
                                </p:cTn>
                              </p:par>
                            </p:childTnLst>
                          </p:cTn>
                        </p:par>
                      </p:childTnLst>
                    </p:cTn>
                  </p:par>
                  <p:par>
                    <p:cTn id="8" fill="hold">
                      <p:stCondLst>
                        <p:cond delay="indefinite"/>
                      </p:stCondLst>
                      <p:childTnLst>
                        <p:par>
                          <p:cTn id="9" fill="hold">
                            <p:stCondLst>
                              <p:cond delay="0"/>
                            </p:stCondLst>
                            <p:childTnLst>
                              <p:par>
                                <p:cTn id="10" presetID="42" presetClass="entr" presetSubtype="0" fill="hold" nodeType="clickEffect">
                                  <p:stCondLst>
                                    <p:cond delay="0"/>
                                  </p:stCondLst>
                                  <p:childTnLst>
                                    <p:set>
                                      <p:cBhvr>
                                        <p:cTn id="11" dur="1" fill="hold">
                                          <p:stCondLst>
                                            <p:cond delay="0"/>
                                          </p:stCondLst>
                                        </p:cTn>
                                        <p:tgtEl>
                                          <p:spTgt spid="20"/>
                                        </p:tgtEl>
                                        <p:attrNameLst>
                                          <p:attrName>style.visibility</p:attrName>
                                        </p:attrNameLst>
                                      </p:cBhvr>
                                      <p:to>
                                        <p:strVal val="visible"/>
                                      </p:to>
                                    </p:set>
                                    <p:animEffect transition="in" filter="fade">
                                      <p:cBhvr>
                                        <p:cTn id="12" dur="1000"/>
                                        <p:tgtEl>
                                          <p:spTgt spid="20"/>
                                        </p:tgtEl>
                                      </p:cBhvr>
                                    </p:animEffect>
                                    <p:anim calcmode="lin" valueType="num">
                                      <p:cBhvr>
                                        <p:cTn id="13" dur="1000" fill="hold"/>
                                        <p:tgtEl>
                                          <p:spTgt spid="20"/>
                                        </p:tgtEl>
                                        <p:attrNameLst>
                                          <p:attrName>ppt_x</p:attrName>
                                        </p:attrNameLst>
                                      </p:cBhvr>
                                      <p:tavLst>
                                        <p:tav tm="0">
                                          <p:val>
                                            <p:strVal val="#ppt_x"/>
                                          </p:val>
                                        </p:tav>
                                        <p:tav tm="100000">
                                          <p:val>
                                            <p:strVal val="#ppt_x"/>
                                          </p:val>
                                        </p:tav>
                                      </p:tavLst>
                                    </p:anim>
                                    <p:anim calcmode="lin" valueType="num">
                                      <p:cBhvr>
                                        <p:cTn id="14" dur="1000" fill="hold"/>
                                        <p:tgtEl>
                                          <p:spTgt spid="2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Straight Connector 5"/>
          <p:cNvCxnSpPr/>
          <p:nvPr/>
        </p:nvCxnSpPr>
        <p:spPr>
          <a:xfrm>
            <a:off x="4500562" y="1353044"/>
            <a:ext cx="1" cy="3178571"/>
          </a:xfrm>
          <a:prstGeom prst="line">
            <a:avLst/>
          </a:prstGeom>
          <a:ln>
            <a:solidFill>
              <a:srgbClr val="0070C0"/>
            </a:solidFill>
          </a:ln>
        </p:spPr>
        <p:style>
          <a:lnRef idx="1">
            <a:schemeClr val="dk1"/>
          </a:lnRef>
          <a:fillRef idx="0">
            <a:schemeClr val="dk1"/>
          </a:fillRef>
          <a:effectRef idx="0">
            <a:schemeClr val="dk1"/>
          </a:effectRef>
          <a:fontRef idx="minor">
            <a:schemeClr val="tx1"/>
          </a:fontRef>
        </p:style>
      </p:cxnSp>
      <p:cxnSp>
        <p:nvCxnSpPr>
          <p:cNvPr id="3" name="Straight Connector 10"/>
          <p:cNvCxnSpPr/>
          <p:nvPr/>
        </p:nvCxnSpPr>
        <p:spPr>
          <a:xfrm>
            <a:off x="513345" y="2942329"/>
            <a:ext cx="7974434" cy="0"/>
          </a:xfrm>
          <a:prstGeom prst="line">
            <a:avLst/>
          </a:prstGeom>
          <a:ln>
            <a:solidFill>
              <a:srgbClr val="0070C0"/>
            </a:solidFill>
          </a:ln>
        </p:spPr>
        <p:style>
          <a:lnRef idx="1">
            <a:schemeClr val="dk1"/>
          </a:lnRef>
          <a:fillRef idx="0">
            <a:schemeClr val="dk1"/>
          </a:fillRef>
          <a:effectRef idx="0">
            <a:schemeClr val="dk1"/>
          </a:effectRef>
          <a:fontRef idx="minor">
            <a:schemeClr val="tx1"/>
          </a:fontRef>
        </p:style>
      </p:cxnSp>
      <p:grpSp>
        <p:nvGrpSpPr>
          <p:cNvPr id="4" name="Group 18"/>
          <p:cNvGrpSpPr/>
          <p:nvPr/>
        </p:nvGrpSpPr>
        <p:grpSpPr>
          <a:xfrm>
            <a:off x="2007438" y="1996786"/>
            <a:ext cx="182696" cy="207693"/>
            <a:chOff x="8571" y="7150"/>
            <a:chExt cx="319980" cy="365408"/>
          </a:xfrm>
        </p:grpSpPr>
        <p:sp>
          <p:nvSpPr>
            <p:cNvPr id="5" name="Freeform 5"/>
            <p:cNvSpPr/>
            <p:nvPr/>
          </p:nvSpPr>
          <p:spPr bwMode="auto">
            <a:xfrm>
              <a:off x="8571" y="7150"/>
              <a:ext cx="161552" cy="365408"/>
            </a:xfrm>
            <a:custGeom>
              <a:avLst/>
              <a:gdLst>
                <a:gd name="T0" fmla="*/ 0 w 569"/>
                <a:gd name="T1" fmla="*/ 1287 h 1287"/>
                <a:gd name="T2" fmla="*/ 569 w 569"/>
                <a:gd name="T3" fmla="*/ 638 h 1287"/>
                <a:gd name="T4" fmla="*/ 0 w 569"/>
                <a:gd name="T5" fmla="*/ 0 h 1287"/>
              </a:gdLst>
              <a:ahLst/>
              <a:cxnLst>
                <a:cxn ang="0">
                  <a:pos x="T0" y="T1"/>
                </a:cxn>
                <a:cxn ang="0">
                  <a:pos x="T2" y="T3"/>
                </a:cxn>
                <a:cxn ang="0">
                  <a:pos x="T4" y="T5"/>
                </a:cxn>
              </a:cxnLst>
              <a:rect l="0" t="0" r="r" b="b"/>
              <a:pathLst>
                <a:path w="569" h="1287">
                  <a:moveTo>
                    <a:pt x="0" y="1287"/>
                  </a:moveTo>
                  <a:lnTo>
                    <a:pt x="569" y="638"/>
                  </a:lnTo>
                  <a:lnTo>
                    <a:pt x="0" y="0"/>
                  </a:lnTo>
                </a:path>
              </a:pathLst>
            </a:custGeom>
            <a:noFill/>
            <a:ln w="254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fr-CA"/>
            </a:p>
          </p:txBody>
        </p:sp>
        <p:sp>
          <p:nvSpPr>
            <p:cNvPr id="6" name="Freeform 6"/>
            <p:cNvSpPr/>
            <p:nvPr/>
          </p:nvSpPr>
          <p:spPr bwMode="auto">
            <a:xfrm>
              <a:off x="166999" y="7150"/>
              <a:ext cx="161552" cy="365408"/>
            </a:xfrm>
            <a:custGeom>
              <a:avLst/>
              <a:gdLst>
                <a:gd name="T0" fmla="*/ 0 w 569"/>
                <a:gd name="T1" fmla="*/ 1287 h 1287"/>
                <a:gd name="T2" fmla="*/ 569 w 569"/>
                <a:gd name="T3" fmla="*/ 638 h 1287"/>
                <a:gd name="T4" fmla="*/ 0 w 569"/>
                <a:gd name="T5" fmla="*/ 0 h 1287"/>
              </a:gdLst>
              <a:ahLst/>
              <a:cxnLst>
                <a:cxn ang="0">
                  <a:pos x="T0" y="T1"/>
                </a:cxn>
                <a:cxn ang="0">
                  <a:pos x="T2" y="T3"/>
                </a:cxn>
                <a:cxn ang="0">
                  <a:pos x="T4" y="T5"/>
                </a:cxn>
              </a:cxnLst>
              <a:rect l="0" t="0" r="r" b="b"/>
              <a:pathLst>
                <a:path w="569" h="1287">
                  <a:moveTo>
                    <a:pt x="0" y="1287"/>
                  </a:moveTo>
                  <a:lnTo>
                    <a:pt x="569" y="638"/>
                  </a:lnTo>
                  <a:lnTo>
                    <a:pt x="0" y="0"/>
                  </a:lnTo>
                </a:path>
              </a:pathLst>
            </a:custGeom>
            <a:noFill/>
            <a:ln w="254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fr-CA"/>
            </a:p>
          </p:txBody>
        </p:sp>
      </p:grpSp>
      <p:sp>
        <p:nvSpPr>
          <p:cNvPr id="7" name="Freeform 5"/>
          <p:cNvSpPr/>
          <p:nvPr/>
        </p:nvSpPr>
        <p:spPr bwMode="auto">
          <a:xfrm>
            <a:off x="6086894" y="1994566"/>
            <a:ext cx="92239" cy="207693"/>
          </a:xfrm>
          <a:custGeom>
            <a:avLst/>
            <a:gdLst>
              <a:gd name="T0" fmla="*/ 0 w 569"/>
              <a:gd name="T1" fmla="*/ 1287 h 1287"/>
              <a:gd name="T2" fmla="*/ 569 w 569"/>
              <a:gd name="T3" fmla="*/ 638 h 1287"/>
              <a:gd name="T4" fmla="*/ 0 w 569"/>
              <a:gd name="T5" fmla="*/ 0 h 1287"/>
            </a:gdLst>
            <a:ahLst/>
            <a:cxnLst>
              <a:cxn ang="0">
                <a:pos x="T0" y="T1"/>
              </a:cxn>
              <a:cxn ang="0">
                <a:pos x="T2" y="T3"/>
              </a:cxn>
              <a:cxn ang="0">
                <a:pos x="T4" y="T5"/>
              </a:cxn>
            </a:cxnLst>
            <a:rect l="0" t="0" r="r" b="b"/>
            <a:pathLst>
              <a:path w="569" h="1287">
                <a:moveTo>
                  <a:pt x="0" y="1287"/>
                </a:moveTo>
                <a:lnTo>
                  <a:pt x="569" y="638"/>
                </a:lnTo>
                <a:lnTo>
                  <a:pt x="0" y="0"/>
                </a:lnTo>
              </a:path>
            </a:pathLst>
          </a:custGeom>
          <a:noFill/>
          <a:ln w="25400" cap="rnd">
            <a:solidFill>
              <a:srgbClr val="00B0F0"/>
            </a:solidFill>
            <a:prstDash val="solid"/>
            <a:round/>
          </a:ln>
          <a:extLst>
            <a:ext uri="{909E8E84-426E-40DD-AFC4-6F175D3DCCD1}">
              <a14:hiddenFill xmlns:a14="http://schemas.microsoft.com/office/drawing/2010/main">
                <a:solidFill>
                  <a:srgbClr val="FFFFFF"/>
                </a:solidFill>
              </a14:hiddenFill>
            </a:ext>
          </a:extLst>
        </p:spPr>
        <p:txBody>
          <a:bodyPr vert="horz" wrap="square" lIns="67391" tIns="33696" rIns="67391" bIns="33696" numCol="1" anchor="t" anchorCtr="0" compatLnSpc="1"/>
          <a:lstStyle/>
          <a:p>
            <a:endParaRPr lang="fr-CA"/>
          </a:p>
        </p:txBody>
      </p:sp>
      <p:sp>
        <p:nvSpPr>
          <p:cNvPr id="8" name="Freeform 6"/>
          <p:cNvSpPr/>
          <p:nvPr/>
        </p:nvSpPr>
        <p:spPr bwMode="auto">
          <a:xfrm>
            <a:off x="6177351" y="1994566"/>
            <a:ext cx="92239" cy="207693"/>
          </a:xfrm>
          <a:custGeom>
            <a:avLst/>
            <a:gdLst>
              <a:gd name="T0" fmla="*/ 0 w 569"/>
              <a:gd name="T1" fmla="*/ 1287 h 1287"/>
              <a:gd name="T2" fmla="*/ 569 w 569"/>
              <a:gd name="T3" fmla="*/ 638 h 1287"/>
              <a:gd name="T4" fmla="*/ 0 w 569"/>
              <a:gd name="T5" fmla="*/ 0 h 1287"/>
            </a:gdLst>
            <a:ahLst/>
            <a:cxnLst>
              <a:cxn ang="0">
                <a:pos x="T0" y="T1"/>
              </a:cxn>
              <a:cxn ang="0">
                <a:pos x="T2" y="T3"/>
              </a:cxn>
              <a:cxn ang="0">
                <a:pos x="T4" y="T5"/>
              </a:cxn>
            </a:cxnLst>
            <a:rect l="0" t="0" r="r" b="b"/>
            <a:pathLst>
              <a:path w="569" h="1287">
                <a:moveTo>
                  <a:pt x="0" y="1287"/>
                </a:moveTo>
                <a:lnTo>
                  <a:pt x="569" y="638"/>
                </a:lnTo>
                <a:lnTo>
                  <a:pt x="0" y="0"/>
                </a:lnTo>
              </a:path>
            </a:pathLst>
          </a:custGeom>
          <a:noFill/>
          <a:ln w="25400" cap="rnd">
            <a:solidFill>
              <a:srgbClr val="00B0F0"/>
            </a:solidFill>
            <a:prstDash val="solid"/>
            <a:round/>
          </a:ln>
          <a:extLst>
            <a:ext uri="{909E8E84-426E-40DD-AFC4-6F175D3DCCD1}">
              <a14:hiddenFill xmlns:a14="http://schemas.microsoft.com/office/drawing/2010/main">
                <a:solidFill>
                  <a:srgbClr val="FFFFFF"/>
                </a:solidFill>
              </a14:hiddenFill>
            </a:ext>
          </a:extLst>
        </p:spPr>
        <p:txBody>
          <a:bodyPr vert="horz" wrap="square" lIns="67391" tIns="33696" rIns="67391" bIns="33696" numCol="1" anchor="t" anchorCtr="0" compatLnSpc="1"/>
          <a:lstStyle/>
          <a:p>
            <a:endParaRPr lang="fr-CA"/>
          </a:p>
        </p:txBody>
      </p:sp>
      <p:grpSp>
        <p:nvGrpSpPr>
          <p:cNvPr id="9" name="Group 145"/>
          <p:cNvGrpSpPr/>
          <p:nvPr/>
        </p:nvGrpSpPr>
        <p:grpSpPr>
          <a:xfrm>
            <a:off x="2008417" y="3684335"/>
            <a:ext cx="182696" cy="207693"/>
            <a:chOff x="8571" y="7150"/>
            <a:chExt cx="319980" cy="365408"/>
          </a:xfrm>
        </p:grpSpPr>
        <p:sp>
          <p:nvSpPr>
            <p:cNvPr id="10" name="Freeform 5"/>
            <p:cNvSpPr/>
            <p:nvPr/>
          </p:nvSpPr>
          <p:spPr bwMode="auto">
            <a:xfrm>
              <a:off x="8571" y="7150"/>
              <a:ext cx="161552" cy="365408"/>
            </a:xfrm>
            <a:custGeom>
              <a:avLst/>
              <a:gdLst>
                <a:gd name="T0" fmla="*/ 0 w 569"/>
                <a:gd name="T1" fmla="*/ 1287 h 1287"/>
                <a:gd name="T2" fmla="*/ 569 w 569"/>
                <a:gd name="T3" fmla="*/ 638 h 1287"/>
                <a:gd name="T4" fmla="*/ 0 w 569"/>
                <a:gd name="T5" fmla="*/ 0 h 1287"/>
              </a:gdLst>
              <a:ahLst/>
              <a:cxnLst>
                <a:cxn ang="0">
                  <a:pos x="T0" y="T1"/>
                </a:cxn>
                <a:cxn ang="0">
                  <a:pos x="T2" y="T3"/>
                </a:cxn>
                <a:cxn ang="0">
                  <a:pos x="T4" y="T5"/>
                </a:cxn>
              </a:cxnLst>
              <a:rect l="0" t="0" r="r" b="b"/>
              <a:pathLst>
                <a:path w="569" h="1287">
                  <a:moveTo>
                    <a:pt x="0" y="1287"/>
                  </a:moveTo>
                  <a:lnTo>
                    <a:pt x="569" y="638"/>
                  </a:lnTo>
                  <a:lnTo>
                    <a:pt x="0" y="0"/>
                  </a:lnTo>
                </a:path>
              </a:pathLst>
            </a:custGeom>
            <a:noFill/>
            <a:ln w="25400" cap="rnd">
              <a:solidFill>
                <a:srgbClr val="00B0F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fr-CA"/>
            </a:p>
          </p:txBody>
        </p:sp>
        <p:sp>
          <p:nvSpPr>
            <p:cNvPr id="11" name="Freeform 6"/>
            <p:cNvSpPr/>
            <p:nvPr/>
          </p:nvSpPr>
          <p:spPr bwMode="auto">
            <a:xfrm>
              <a:off x="166999" y="7150"/>
              <a:ext cx="161552" cy="365408"/>
            </a:xfrm>
            <a:custGeom>
              <a:avLst/>
              <a:gdLst>
                <a:gd name="T0" fmla="*/ 0 w 569"/>
                <a:gd name="T1" fmla="*/ 1287 h 1287"/>
                <a:gd name="T2" fmla="*/ 569 w 569"/>
                <a:gd name="T3" fmla="*/ 638 h 1287"/>
                <a:gd name="T4" fmla="*/ 0 w 569"/>
                <a:gd name="T5" fmla="*/ 0 h 1287"/>
              </a:gdLst>
              <a:ahLst/>
              <a:cxnLst>
                <a:cxn ang="0">
                  <a:pos x="T0" y="T1"/>
                </a:cxn>
                <a:cxn ang="0">
                  <a:pos x="T2" y="T3"/>
                </a:cxn>
                <a:cxn ang="0">
                  <a:pos x="T4" y="T5"/>
                </a:cxn>
              </a:cxnLst>
              <a:rect l="0" t="0" r="r" b="b"/>
              <a:pathLst>
                <a:path w="569" h="1287">
                  <a:moveTo>
                    <a:pt x="0" y="1287"/>
                  </a:moveTo>
                  <a:lnTo>
                    <a:pt x="569" y="638"/>
                  </a:lnTo>
                  <a:lnTo>
                    <a:pt x="0" y="0"/>
                  </a:lnTo>
                </a:path>
              </a:pathLst>
            </a:custGeom>
            <a:noFill/>
            <a:ln w="25400" cap="rnd">
              <a:solidFill>
                <a:srgbClr val="00B0F0"/>
              </a:solidFill>
              <a:prstDash val="solid"/>
              <a:round/>
            </a:ln>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fr-CA"/>
            </a:p>
          </p:txBody>
        </p:sp>
      </p:grpSp>
      <p:sp>
        <p:nvSpPr>
          <p:cNvPr id="12" name="Freeform 5"/>
          <p:cNvSpPr/>
          <p:nvPr/>
        </p:nvSpPr>
        <p:spPr bwMode="auto">
          <a:xfrm>
            <a:off x="6083723" y="3687989"/>
            <a:ext cx="92239" cy="207693"/>
          </a:xfrm>
          <a:custGeom>
            <a:avLst/>
            <a:gdLst>
              <a:gd name="T0" fmla="*/ 0 w 569"/>
              <a:gd name="T1" fmla="*/ 1287 h 1287"/>
              <a:gd name="T2" fmla="*/ 569 w 569"/>
              <a:gd name="T3" fmla="*/ 638 h 1287"/>
              <a:gd name="T4" fmla="*/ 0 w 569"/>
              <a:gd name="T5" fmla="*/ 0 h 1287"/>
            </a:gdLst>
            <a:ahLst/>
            <a:cxnLst>
              <a:cxn ang="0">
                <a:pos x="T0" y="T1"/>
              </a:cxn>
              <a:cxn ang="0">
                <a:pos x="T2" y="T3"/>
              </a:cxn>
              <a:cxn ang="0">
                <a:pos x="T4" y="T5"/>
              </a:cxn>
            </a:cxnLst>
            <a:rect l="0" t="0" r="r" b="b"/>
            <a:pathLst>
              <a:path w="569" h="1287">
                <a:moveTo>
                  <a:pt x="0" y="1287"/>
                </a:moveTo>
                <a:lnTo>
                  <a:pt x="569" y="638"/>
                </a:lnTo>
                <a:lnTo>
                  <a:pt x="0" y="0"/>
                </a:lnTo>
              </a:path>
            </a:pathLst>
          </a:custGeom>
          <a:noFill/>
          <a:ln w="254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vert="horz" wrap="square" lIns="67391" tIns="33696" rIns="67391" bIns="33696" numCol="1" anchor="t" anchorCtr="0" compatLnSpc="1"/>
          <a:lstStyle/>
          <a:p>
            <a:endParaRPr lang="fr-CA"/>
          </a:p>
        </p:txBody>
      </p:sp>
      <p:sp>
        <p:nvSpPr>
          <p:cNvPr id="13" name="Freeform 6"/>
          <p:cNvSpPr/>
          <p:nvPr/>
        </p:nvSpPr>
        <p:spPr bwMode="auto">
          <a:xfrm>
            <a:off x="6174179" y="3687989"/>
            <a:ext cx="92239" cy="207693"/>
          </a:xfrm>
          <a:custGeom>
            <a:avLst/>
            <a:gdLst>
              <a:gd name="T0" fmla="*/ 0 w 569"/>
              <a:gd name="T1" fmla="*/ 1287 h 1287"/>
              <a:gd name="T2" fmla="*/ 569 w 569"/>
              <a:gd name="T3" fmla="*/ 638 h 1287"/>
              <a:gd name="T4" fmla="*/ 0 w 569"/>
              <a:gd name="T5" fmla="*/ 0 h 1287"/>
            </a:gdLst>
            <a:ahLst/>
            <a:cxnLst>
              <a:cxn ang="0">
                <a:pos x="T0" y="T1"/>
              </a:cxn>
              <a:cxn ang="0">
                <a:pos x="T2" y="T3"/>
              </a:cxn>
              <a:cxn ang="0">
                <a:pos x="T4" y="T5"/>
              </a:cxn>
            </a:cxnLst>
            <a:rect l="0" t="0" r="r" b="b"/>
            <a:pathLst>
              <a:path w="569" h="1287">
                <a:moveTo>
                  <a:pt x="0" y="1287"/>
                </a:moveTo>
                <a:lnTo>
                  <a:pt x="569" y="638"/>
                </a:lnTo>
                <a:lnTo>
                  <a:pt x="0" y="0"/>
                </a:lnTo>
              </a:path>
            </a:pathLst>
          </a:custGeom>
          <a:noFill/>
          <a:ln w="25400" cap="rnd">
            <a:solidFill>
              <a:srgbClr val="0070C0"/>
            </a:solidFill>
            <a:prstDash val="solid"/>
            <a:round/>
          </a:ln>
          <a:extLst>
            <a:ext uri="{909E8E84-426E-40DD-AFC4-6F175D3DCCD1}">
              <a14:hiddenFill xmlns:a14="http://schemas.microsoft.com/office/drawing/2010/main">
                <a:solidFill>
                  <a:srgbClr val="FFFFFF"/>
                </a:solidFill>
              </a14:hiddenFill>
            </a:ext>
          </a:extLst>
        </p:spPr>
        <p:txBody>
          <a:bodyPr vert="horz" wrap="square" lIns="67391" tIns="33696" rIns="67391" bIns="33696" numCol="1" anchor="t" anchorCtr="0" compatLnSpc="1"/>
          <a:lstStyle/>
          <a:p>
            <a:endParaRPr lang="fr-CA"/>
          </a:p>
        </p:txBody>
      </p:sp>
      <p:grpSp>
        <p:nvGrpSpPr>
          <p:cNvPr id="14" name="组合 13"/>
          <p:cNvGrpSpPr/>
          <p:nvPr/>
        </p:nvGrpSpPr>
        <p:grpSpPr>
          <a:xfrm>
            <a:off x="2404116" y="1595857"/>
            <a:ext cx="1879072" cy="1040322"/>
            <a:chOff x="3265226" y="1955928"/>
            <a:chExt cx="2545198" cy="1415493"/>
          </a:xfrm>
        </p:grpSpPr>
        <p:sp>
          <p:nvSpPr>
            <p:cNvPr id="15" name="矩形 14"/>
            <p:cNvSpPr/>
            <p:nvPr/>
          </p:nvSpPr>
          <p:spPr>
            <a:xfrm>
              <a:off x="3265226" y="2337292"/>
              <a:ext cx="2545198" cy="1034129"/>
            </a:xfrm>
            <a:prstGeom prst="rect">
              <a:avLst/>
            </a:prstGeom>
            <a:noFill/>
          </p:spPr>
          <p:txBody>
            <a:bodyPr wrap="square" lIns="0" tIns="0" rIns="0" bIns="0" rtlCol="0" anchor="t" anchorCtr="0">
              <a:spAutoFit/>
            </a:bodyPr>
            <a:lstStyle/>
            <a:p>
              <a:pPr defTabSz="896678">
                <a:lnSpc>
                  <a:spcPct val="120000"/>
                </a:lnSpc>
                <a:spcBef>
                  <a:spcPct val="20000"/>
                </a:spcBef>
              </a:pPr>
              <a:r>
                <a:rPr lang="zh-CN" altLang="en-US" sz="1000" dirty="0">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单击此处编辑您要的内容，建议您在展示时采用微软雅黑字体，本模版所有图形线条及其相应素材均可自由编辑、改色、替换。</a:t>
              </a:r>
              <a:endParaRPr lang="en-US" altLang="zh-CN" sz="1000"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16" name="TextBox 13"/>
            <p:cNvSpPr txBox="1"/>
            <p:nvPr/>
          </p:nvSpPr>
          <p:spPr>
            <a:xfrm>
              <a:off x="3265226" y="1955928"/>
              <a:ext cx="1754791" cy="301514"/>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200" b="1" dirty="0">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7" name="组合 16"/>
          <p:cNvGrpSpPr/>
          <p:nvPr/>
        </p:nvGrpSpPr>
        <p:grpSpPr>
          <a:xfrm>
            <a:off x="2404116" y="3263431"/>
            <a:ext cx="1879072" cy="1040322"/>
            <a:chOff x="3265226" y="1955928"/>
            <a:chExt cx="2545198" cy="1415493"/>
          </a:xfrm>
        </p:grpSpPr>
        <p:sp>
          <p:nvSpPr>
            <p:cNvPr id="18" name="矩形 17"/>
            <p:cNvSpPr/>
            <p:nvPr/>
          </p:nvSpPr>
          <p:spPr>
            <a:xfrm>
              <a:off x="3265226" y="2337292"/>
              <a:ext cx="2545198" cy="1034129"/>
            </a:xfrm>
            <a:prstGeom prst="rect">
              <a:avLst/>
            </a:prstGeom>
            <a:noFill/>
          </p:spPr>
          <p:txBody>
            <a:bodyPr wrap="square" lIns="0" tIns="0" rIns="0" bIns="0" rtlCol="0" anchor="t" anchorCtr="0">
              <a:spAutoFit/>
            </a:bodyPr>
            <a:lstStyle/>
            <a:p>
              <a:pPr defTabSz="896678">
                <a:lnSpc>
                  <a:spcPct val="120000"/>
                </a:lnSpc>
                <a:spcBef>
                  <a:spcPct val="20000"/>
                </a:spcBef>
              </a:pPr>
              <a:r>
                <a:rPr lang="zh-CN" altLang="en-US" sz="1000" dirty="0">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单击此处编辑您要的内容，建议您在展示时采用微软雅黑字体，本模版所有图形线条及其相应素材均可自由编辑、改色、替换。</a:t>
              </a:r>
              <a:endParaRPr lang="en-US" altLang="zh-CN" sz="1000"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19" name="TextBox 13"/>
            <p:cNvSpPr txBox="1"/>
            <p:nvPr/>
          </p:nvSpPr>
          <p:spPr>
            <a:xfrm>
              <a:off x="3265226" y="1955928"/>
              <a:ext cx="1754791" cy="301514"/>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200" b="1" dirty="0">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0" name="组合 19"/>
          <p:cNvGrpSpPr/>
          <p:nvPr/>
        </p:nvGrpSpPr>
        <p:grpSpPr>
          <a:xfrm>
            <a:off x="6403696" y="3263431"/>
            <a:ext cx="1879072" cy="1040322"/>
            <a:chOff x="3265226" y="1955928"/>
            <a:chExt cx="2545198" cy="1415493"/>
          </a:xfrm>
        </p:grpSpPr>
        <p:sp>
          <p:nvSpPr>
            <p:cNvPr id="21" name="矩形 20"/>
            <p:cNvSpPr/>
            <p:nvPr/>
          </p:nvSpPr>
          <p:spPr>
            <a:xfrm>
              <a:off x="3265226" y="2337292"/>
              <a:ext cx="2545198" cy="1034129"/>
            </a:xfrm>
            <a:prstGeom prst="rect">
              <a:avLst/>
            </a:prstGeom>
            <a:noFill/>
          </p:spPr>
          <p:txBody>
            <a:bodyPr wrap="square" lIns="0" tIns="0" rIns="0" bIns="0" rtlCol="0" anchor="t" anchorCtr="0">
              <a:spAutoFit/>
            </a:bodyPr>
            <a:lstStyle/>
            <a:p>
              <a:pPr defTabSz="896678">
                <a:lnSpc>
                  <a:spcPct val="120000"/>
                </a:lnSpc>
                <a:spcBef>
                  <a:spcPct val="20000"/>
                </a:spcBef>
              </a:pPr>
              <a:r>
                <a:rPr lang="zh-CN" altLang="en-US" sz="1000" dirty="0">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单击此处编辑您要的内容，建议您在展示时采用微软雅黑字体，本模版所有图形线条及其相应素材均可自由编辑、改色、替换。</a:t>
              </a:r>
              <a:endParaRPr lang="en-US" altLang="zh-CN" sz="1000"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22" name="TextBox 13"/>
            <p:cNvSpPr txBox="1"/>
            <p:nvPr/>
          </p:nvSpPr>
          <p:spPr>
            <a:xfrm>
              <a:off x="3265226" y="1955928"/>
              <a:ext cx="1754791" cy="301514"/>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200" b="1" dirty="0">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3" name="组合 22"/>
          <p:cNvGrpSpPr/>
          <p:nvPr/>
        </p:nvGrpSpPr>
        <p:grpSpPr>
          <a:xfrm>
            <a:off x="6403696" y="1595857"/>
            <a:ext cx="1879072" cy="1040322"/>
            <a:chOff x="3265226" y="1955928"/>
            <a:chExt cx="2545198" cy="1415493"/>
          </a:xfrm>
        </p:grpSpPr>
        <p:sp>
          <p:nvSpPr>
            <p:cNvPr id="24" name="矩形 23"/>
            <p:cNvSpPr/>
            <p:nvPr/>
          </p:nvSpPr>
          <p:spPr>
            <a:xfrm>
              <a:off x="3265226" y="2337292"/>
              <a:ext cx="2545198" cy="1034129"/>
            </a:xfrm>
            <a:prstGeom prst="rect">
              <a:avLst/>
            </a:prstGeom>
            <a:noFill/>
          </p:spPr>
          <p:txBody>
            <a:bodyPr wrap="square" lIns="0" tIns="0" rIns="0" bIns="0" rtlCol="0" anchor="t" anchorCtr="0">
              <a:spAutoFit/>
            </a:bodyPr>
            <a:lstStyle/>
            <a:p>
              <a:pPr defTabSz="896678">
                <a:lnSpc>
                  <a:spcPct val="120000"/>
                </a:lnSpc>
                <a:spcBef>
                  <a:spcPct val="20000"/>
                </a:spcBef>
              </a:pPr>
              <a:r>
                <a:rPr lang="zh-CN" altLang="en-US" sz="1000" dirty="0">
                  <a:latin typeface="微软雅黑" panose="020B0503020204020204" pitchFamily="34" charset="-122"/>
                  <a:ea typeface="微软雅黑" panose="020B0503020204020204" pitchFamily="34" charset="-122"/>
                  <a:sym typeface="Arial" panose="020B0604020202020204" pitchFamily="34" charset="0"/>
                </a:rPr>
                <a:t>单击此处编辑您要的内容，建议您在展示时采用微软雅黑字体，本模版所有图形线条及其相应素材均可自由编辑、改色、替换。</a:t>
              </a:r>
              <a:endParaRPr lang="en-US" altLang="zh-CN" sz="1000" dirty="0">
                <a:latin typeface="微软雅黑" panose="020B0503020204020204" pitchFamily="34" charset="-122"/>
                <a:ea typeface="微软雅黑" panose="020B0503020204020204" pitchFamily="34" charset="-122"/>
                <a:sym typeface="Arial" panose="020B0604020202020204" pitchFamily="34" charset="0"/>
              </a:endParaRPr>
            </a:p>
          </p:txBody>
        </p:sp>
        <p:sp>
          <p:nvSpPr>
            <p:cNvPr id="25" name="TextBox 13"/>
            <p:cNvSpPr txBox="1"/>
            <p:nvPr/>
          </p:nvSpPr>
          <p:spPr>
            <a:xfrm>
              <a:off x="3265226" y="1955928"/>
              <a:ext cx="1754791" cy="301514"/>
            </a:xfrm>
            <a:prstGeom prst="rect">
              <a:avLst/>
            </a:prstGeom>
            <a:noFill/>
          </p:spPr>
          <p:txBody>
            <a:bodyPr wrap="square" lIns="0" tIns="0" rIns="0" bIns="0" rtlCol="0" anchor="t" anchorCtr="0">
              <a:spAutoFit/>
            </a:bodyPr>
            <a:lstStyle/>
            <a:p>
              <a:pPr defTabSz="896678">
                <a:lnSpc>
                  <a:spcPct val="120000"/>
                </a:lnSpc>
                <a:spcBef>
                  <a:spcPct val="20000"/>
                </a:spcBef>
                <a:defRPr/>
              </a:pPr>
              <a:r>
                <a:rPr lang="zh-CN" altLang="en-US" sz="1200" b="1" dirty="0">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latin typeface="Arial" panose="020B0604020202020204" pitchFamily="34" charset="0"/>
                <a:ea typeface="微软雅黑" panose="020B0503020204020204" pitchFamily="34" charset="-122"/>
                <a:sym typeface="Arial" panose="020B0604020202020204" pitchFamily="34" charset="0"/>
              </a:endParaRPr>
            </a:p>
          </p:txBody>
        </p:sp>
      </p:grpSp>
      <p:pic>
        <p:nvPicPr>
          <p:cNvPr id="26" name="图片占位符 8"/>
          <p:cNvPicPr>
            <a:picLocks noChangeAspect="1"/>
          </p:cNvPicPr>
          <p:nvPr/>
        </p:nvPicPr>
        <p:blipFill>
          <a:blip r:embed="rId4" cstate="print">
            <a:extLst>
              <a:ext uri="{28A0092B-C50C-407E-A947-70E740481C1C}">
                <a14:useLocalDpi xmlns:a14="http://schemas.microsoft.com/office/drawing/2010/main" val="0"/>
              </a:ext>
            </a:extLst>
          </a:blip>
          <a:srcRect/>
          <a:stretch>
            <a:fillRect/>
          </a:stretch>
        </p:blipFill>
        <p:spPr>
          <a:xfrm>
            <a:off x="4755719" y="1542987"/>
            <a:ext cx="1120340" cy="1115291"/>
          </a:xfrm>
          <a:prstGeom prst="ellipse">
            <a:avLst/>
          </a:prstGeom>
        </p:spPr>
      </p:pic>
      <p:pic>
        <p:nvPicPr>
          <p:cNvPr id="27" name="图片占位符 22"/>
          <p:cNvPicPr>
            <a:picLocks noChangeAspect="1"/>
          </p:cNvPicPr>
          <p:nvPr/>
        </p:nvPicPr>
        <p:blipFill>
          <a:blip r:embed="rId5" cstate="print">
            <a:extLst>
              <a:ext uri="{28A0092B-C50C-407E-A947-70E740481C1C}">
                <a14:useLocalDpi xmlns:a14="http://schemas.microsoft.com/office/drawing/2010/main" val="0"/>
              </a:ext>
            </a:extLst>
          </a:blip>
          <a:srcRect/>
          <a:stretch>
            <a:fillRect/>
          </a:stretch>
        </p:blipFill>
        <p:spPr>
          <a:xfrm>
            <a:off x="4755719" y="3226812"/>
            <a:ext cx="1120340" cy="1115291"/>
          </a:xfrm>
          <a:prstGeom prst="ellipse">
            <a:avLst/>
          </a:prstGeom>
        </p:spPr>
      </p:pic>
      <p:pic>
        <p:nvPicPr>
          <p:cNvPr id="28" name="图片占位符 20"/>
          <p:cNvPicPr>
            <a:picLocks noChangeAspect="1"/>
          </p:cNvPicPr>
          <p:nvPr/>
        </p:nvPicPr>
        <p:blipFill>
          <a:blip r:embed="rId6" cstate="print">
            <a:extLst>
              <a:ext uri="{28A0092B-C50C-407E-A947-70E740481C1C}">
                <a14:useLocalDpi xmlns:a14="http://schemas.microsoft.com/office/drawing/2010/main" val="0"/>
              </a:ext>
            </a:extLst>
          </a:blip>
          <a:srcRect/>
          <a:stretch>
            <a:fillRect/>
          </a:stretch>
        </p:blipFill>
        <p:spPr>
          <a:xfrm>
            <a:off x="682710" y="1542987"/>
            <a:ext cx="1120340" cy="1115291"/>
          </a:xfrm>
          <a:prstGeom prst="ellipse">
            <a:avLst/>
          </a:prstGeom>
        </p:spPr>
      </p:pic>
      <p:pic>
        <p:nvPicPr>
          <p:cNvPr id="29" name="图片占位符 21"/>
          <p:cNvPicPr>
            <a:picLocks noChangeAspect="1"/>
          </p:cNvPicPr>
          <p:nvPr/>
        </p:nvPicPr>
        <p:blipFill>
          <a:blip r:embed="rId7" cstate="print">
            <a:extLst>
              <a:ext uri="{28A0092B-C50C-407E-A947-70E740481C1C}">
                <a14:useLocalDpi xmlns:a14="http://schemas.microsoft.com/office/drawing/2010/main" val="0"/>
              </a:ext>
            </a:extLst>
          </a:blip>
          <a:srcRect/>
          <a:stretch>
            <a:fillRect/>
          </a:stretch>
        </p:blipFill>
        <p:spPr>
          <a:xfrm>
            <a:off x="682710" y="3226812"/>
            <a:ext cx="1120340" cy="1115291"/>
          </a:xfrm>
          <a:prstGeom prst="ellipse">
            <a:avLst/>
          </a:prstGeom>
        </p:spPr>
      </p:pic>
      <p:sp>
        <p:nvSpPr>
          <p:cNvPr id="30" name="矩形: 剪去单角 29"/>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矩形: 剪去单角 30"/>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32"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a:solidFill>
                  <a:srgbClr val="2D5593"/>
                </a:solidFill>
                <a:latin typeface="微软雅黑" panose="020B0503020204020204" pitchFamily="34" charset="-122"/>
                <a:ea typeface="微软雅黑" panose="020B0503020204020204" pitchFamily="34" charset="-122"/>
              </a:rPr>
              <a:t>结论分析与总结</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6" presetClass="entr" presetSubtype="21" fill="hold" nodeType="click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barn(inVertical)">
                                      <p:cBhvr>
                                        <p:cTn id="7" dur="500"/>
                                        <p:tgtEl>
                                          <p:spTgt spid="3"/>
                                        </p:tgtEl>
                                      </p:cBhvr>
                                    </p:animEffect>
                                  </p:childTnLst>
                                </p:cTn>
                              </p:par>
                              <p:par>
                                <p:cTn id="8" presetID="16" presetClass="entr" presetSubtype="21" fill="hold" nodeType="withEffect">
                                  <p:stCondLst>
                                    <p:cond delay="0"/>
                                  </p:stCondLst>
                                  <p:childTnLst>
                                    <p:set>
                                      <p:cBhvr>
                                        <p:cTn id="9" dur="1" fill="hold">
                                          <p:stCondLst>
                                            <p:cond delay="0"/>
                                          </p:stCondLst>
                                        </p:cTn>
                                        <p:tgtEl>
                                          <p:spTgt spid="2"/>
                                        </p:tgtEl>
                                        <p:attrNameLst>
                                          <p:attrName>style.visibility</p:attrName>
                                        </p:attrNameLst>
                                      </p:cBhvr>
                                      <p:to>
                                        <p:strVal val="visible"/>
                                      </p:to>
                                    </p:set>
                                    <p:animEffect transition="in" filter="barn(inVertical)">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1" presetClass="entr" presetSubtype="0" fill="hold" nodeType="clickEffect">
                                  <p:stCondLst>
                                    <p:cond delay="0"/>
                                  </p:stCondLst>
                                  <p:childTnLst>
                                    <p:set>
                                      <p:cBhvr>
                                        <p:cTn id="14" dur="1" fill="hold">
                                          <p:stCondLst>
                                            <p:cond delay="0"/>
                                          </p:stCondLst>
                                        </p:cTn>
                                        <p:tgtEl>
                                          <p:spTgt spid="26"/>
                                        </p:tgtEl>
                                        <p:attrNameLst>
                                          <p:attrName>style.visibility</p:attrName>
                                        </p:attrNameLst>
                                      </p:cBhvr>
                                      <p:to>
                                        <p:strVal val="visible"/>
                                      </p:to>
                                    </p:set>
                                    <p:anim calcmode="lin" valueType="num">
                                      <p:cBhvr>
                                        <p:cTn id="15" dur="1000" fill="hold"/>
                                        <p:tgtEl>
                                          <p:spTgt spid="26"/>
                                        </p:tgtEl>
                                        <p:attrNameLst>
                                          <p:attrName>ppt_w</p:attrName>
                                        </p:attrNameLst>
                                      </p:cBhvr>
                                      <p:tavLst>
                                        <p:tav tm="0">
                                          <p:val>
                                            <p:fltVal val="0"/>
                                          </p:val>
                                        </p:tav>
                                        <p:tav tm="100000">
                                          <p:val>
                                            <p:strVal val="#ppt_w"/>
                                          </p:val>
                                        </p:tav>
                                      </p:tavLst>
                                    </p:anim>
                                    <p:anim calcmode="lin" valueType="num">
                                      <p:cBhvr>
                                        <p:cTn id="16" dur="1000" fill="hold"/>
                                        <p:tgtEl>
                                          <p:spTgt spid="26"/>
                                        </p:tgtEl>
                                        <p:attrNameLst>
                                          <p:attrName>ppt_h</p:attrName>
                                        </p:attrNameLst>
                                      </p:cBhvr>
                                      <p:tavLst>
                                        <p:tav tm="0">
                                          <p:val>
                                            <p:fltVal val="0"/>
                                          </p:val>
                                        </p:tav>
                                        <p:tav tm="100000">
                                          <p:val>
                                            <p:strVal val="#ppt_h"/>
                                          </p:val>
                                        </p:tav>
                                      </p:tavLst>
                                    </p:anim>
                                    <p:anim calcmode="lin" valueType="num">
                                      <p:cBhvr>
                                        <p:cTn id="17" dur="1000" fill="hold"/>
                                        <p:tgtEl>
                                          <p:spTgt spid="26"/>
                                        </p:tgtEl>
                                        <p:attrNameLst>
                                          <p:attrName>style.rotation</p:attrName>
                                        </p:attrNameLst>
                                      </p:cBhvr>
                                      <p:tavLst>
                                        <p:tav tm="0">
                                          <p:val>
                                            <p:fltVal val="90"/>
                                          </p:val>
                                        </p:tav>
                                        <p:tav tm="100000">
                                          <p:val>
                                            <p:fltVal val="0"/>
                                          </p:val>
                                        </p:tav>
                                      </p:tavLst>
                                    </p:anim>
                                    <p:animEffect transition="in" filter="fade">
                                      <p:cBhvr>
                                        <p:cTn id="18" dur="1000"/>
                                        <p:tgtEl>
                                          <p:spTgt spid="26"/>
                                        </p:tgtEl>
                                      </p:cBhvr>
                                    </p:animEffect>
                                  </p:childTnLst>
                                </p:cTn>
                              </p:par>
                              <p:par>
                                <p:cTn id="19" presetID="31" presetClass="entr" presetSubtype="0" fill="hold" nodeType="withEffect">
                                  <p:stCondLst>
                                    <p:cond delay="0"/>
                                  </p:stCondLst>
                                  <p:childTnLst>
                                    <p:set>
                                      <p:cBhvr>
                                        <p:cTn id="20" dur="1" fill="hold">
                                          <p:stCondLst>
                                            <p:cond delay="0"/>
                                          </p:stCondLst>
                                        </p:cTn>
                                        <p:tgtEl>
                                          <p:spTgt spid="28"/>
                                        </p:tgtEl>
                                        <p:attrNameLst>
                                          <p:attrName>style.visibility</p:attrName>
                                        </p:attrNameLst>
                                      </p:cBhvr>
                                      <p:to>
                                        <p:strVal val="visible"/>
                                      </p:to>
                                    </p:set>
                                    <p:anim calcmode="lin" valueType="num">
                                      <p:cBhvr>
                                        <p:cTn id="21" dur="1000" fill="hold"/>
                                        <p:tgtEl>
                                          <p:spTgt spid="28"/>
                                        </p:tgtEl>
                                        <p:attrNameLst>
                                          <p:attrName>ppt_w</p:attrName>
                                        </p:attrNameLst>
                                      </p:cBhvr>
                                      <p:tavLst>
                                        <p:tav tm="0">
                                          <p:val>
                                            <p:fltVal val="0"/>
                                          </p:val>
                                        </p:tav>
                                        <p:tav tm="100000">
                                          <p:val>
                                            <p:strVal val="#ppt_w"/>
                                          </p:val>
                                        </p:tav>
                                      </p:tavLst>
                                    </p:anim>
                                    <p:anim calcmode="lin" valueType="num">
                                      <p:cBhvr>
                                        <p:cTn id="22" dur="1000" fill="hold"/>
                                        <p:tgtEl>
                                          <p:spTgt spid="28"/>
                                        </p:tgtEl>
                                        <p:attrNameLst>
                                          <p:attrName>ppt_h</p:attrName>
                                        </p:attrNameLst>
                                      </p:cBhvr>
                                      <p:tavLst>
                                        <p:tav tm="0">
                                          <p:val>
                                            <p:fltVal val="0"/>
                                          </p:val>
                                        </p:tav>
                                        <p:tav tm="100000">
                                          <p:val>
                                            <p:strVal val="#ppt_h"/>
                                          </p:val>
                                        </p:tav>
                                      </p:tavLst>
                                    </p:anim>
                                    <p:anim calcmode="lin" valueType="num">
                                      <p:cBhvr>
                                        <p:cTn id="23" dur="1000" fill="hold"/>
                                        <p:tgtEl>
                                          <p:spTgt spid="28"/>
                                        </p:tgtEl>
                                        <p:attrNameLst>
                                          <p:attrName>style.rotation</p:attrName>
                                        </p:attrNameLst>
                                      </p:cBhvr>
                                      <p:tavLst>
                                        <p:tav tm="0">
                                          <p:val>
                                            <p:fltVal val="90"/>
                                          </p:val>
                                        </p:tav>
                                        <p:tav tm="100000">
                                          <p:val>
                                            <p:fltVal val="0"/>
                                          </p:val>
                                        </p:tav>
                                      </p:tavLst>
                                    </p:anim>
                                    <p:animEffect transition="in" filter="fade">
                                      <p:cBhvr>
                                        <p:cTn id="24" dur="1000"/>
                                        <p:tgtEl>
                                          <p:spTgt spid="28"/>
                                        </p:tgtEl>
                                      </p:cBhvr>
                                    </p:animEffect>
                                  </p:childTnLst>
                                </p:cTn>
                              </p:par>
                              <p:par>
                                <p:cTn id="25" presetID="31" presetClass="entr" presetSubtype="0" fill="hold" nodeType="withEffect">
                                  <p:stCondLst>
                                    <p:cond delay="0"/>
                                  </p:stCondLst>
                                  <p:childTnLst>
                                    <p:set>
                                      <p:cBhvr>
                                        <p:cTn id="26" dur="1" fill="hold">
                                          <p:stCondLst>
                                            <p:cond delay="0"/>
                                          </p:stCondLst>
                                        </p:cTn>
                                        <p:tgtEl>
                                          <p:spTgt spid="29"/>
                                        </p:tgtEl>
                                        <p:attrNameLst>
                                          <p:attrName>style.visibility</p:attrName>
                                        </p:attrNameLst>
                                      </p:cBhvr>
                                      <p:to>
                                        <p:strVal val="visible"/>
                                      </p:to>
                                    </p:set>
                                    <p:anim calcmode="lin" valueType="num">
                                      <p:cBhvr>
                                        <p:cTn id="27" dur="1000" fill="hold"/>
                                        <p:tgtEl>
                                          <p:spTgt spid="29"/>
                                        </p:tgtEl>
                                        <p:attrNameLst>
                                          <p:attrName>ppt_w</p:attrName>
                                        </p:attrNameLst>
                                      </p:cBhvr>
                                      <p:tavLst>
                                        <p:tav tm="0">
                                          <p:val>
                                            <p:fltVal val="0"/>
                                          </p:val>
                                        </p:tav>
                                        <p:tav tm="100000">
                                          <p:val>
                                            <p:strVal val="#ppt_w"/>
                                          </p:val>
                                        </p:tav>
                                      </p:tavLst>
                                    </p:anim>
                                    <p:anim calcmode="lin" valueType="num">
                                      <p:cBhvr>
                                        <p:cTn id="28" dur="1000" fill="hold"/>
                                        <p:tgtEl>
                                          <p:spTgt spid="29"/>
                                        </p:tgtEl>
                                        <p:attrNameLst>
                                          <p:attrName>ppt_h</p:attrName>
                                        </p:attrNameLst>
                                      </p:cBhvr>
                                      <p:tavLst>
                                        <p:tav tm="0">
                                          <p:val>
                                            <p:fltVal val="0"/>
                                          </p:val>
                                        </p:tav>
                                        <p:tav tm="100000">
                                          <p:val>
                                            <p:strVal val="#ppt_h"/>
                                          </p:val>
                                        </p:tav>
                                      </p:tavLst>
                                    </p:anim>
                                    <p:anim calcmode="lin" valueType="num">
                                      <p:cBhvr>
                                        <p:cTn id="29" dur="1000" fill="hold"/>
                                        <p:tgtEl>
                                          <p:spTgt spid="29"/>
                                        </p:tgtEl>
                                        <p:attrNameLst>
                                          <p:attrName>style.rotation</p:attrName>
                                        </p:attrNameLst>
                                      </p:cBhvr>
                                      <p:tavLst>
                                        <p:tav tm="0">
                                          <p:val>
                                            <p:fltVal val="90"/>
                                          </p:val>
                                        </p:tav>
                                        <p:tav tm="100000">
                                          <p:val>
                                            <p:fltVal val="0"/>
                                          </p:val>
                                        </p:tav>
                                      </p:tavLst>
                                    </p:anim>
                                    <p:animEffect transition="in" filter="fade">
                                      <p:cBhvr>
                                        <p:cTn id="30" dur="1000"/>
                                        <p:tgtEl>
                                          <p:spTgt spid="29"/>
                                        </p:tgtEl>
                                      </p:cBhvr>
                                    </p:animEffect>
                                  </p:childTnLst>
                                </p:cTn>
                              </p:par>
                              <p:par>
                                <p:cTn id="31" presetID="31" presetClass="entr" presetSubtype="0" fill="hold" nodeType="withEffect">
                                  <p:stCondLst>
                                    <p:cond delay="0"/>
                                  </p:stCondLst>
                                  <p:childTnLst>
                                    <p:set>
                                      <p:cBhvr>
                                        <p:cTn id="32" dur="1" fill="hold">
                                          <p:stCondLst>
                                            <p:cond delay="0"/>
                                          </p:stCondLst>
                                        </p:cTn>
                                        <p:tgtEl>
                                          <p:spTgt spid="27"/>
                                        </p:tgtEl>
                                        <p:attrNameLst>
                                          <p:attrName>style.visibility</p:attrName>
                                        </p:attrNameLst>
                                      </p:cBhvr>
                                      <p:to>
                                        <p:strVal val="visible"/>
                                      </p:to>
                                    </p:set>
                                    <p:anim calcmode="lin" valueType="num">
                                      <p:cBhvr>
                                        <p:cTn id="33" dur="1000" fill="hold"/>
                                        <p:tgtEl>
                                          <p:spTgt spid="27"/>
                                        </p:tgtEl>
                                        <p:attrNameLst>
                                          <p:attrName>ppt_w</p:attrName>
                                        </p:attrNameLst>
                                      </p:cBhvr>
                                      <p:tavLst>
                                        <p:tav tm="0">
                                          <p:val>
                                            <p:fltVal val="0"/>
                                          </p:val>
                                        </p:tav>
                                        <p:tav tm="100000">
                                          <p:val>
                                            <p:strVal val="#ppt_w"/>
                                          </p:val>
                                        </p:tav>
                                      </p:tavLst>
                                    </p:anim>
                                    <p:anim calcmode="lin" valueType="num">
                                      <p:cBhvr>
                                        <p:cTn id="34" dur="1000" fill="hold"/>
                                        <p:tgtEl>
                                          <p:spTgt spid="27"/>
                                        </p:tgtEl>
                                        <p:attrNameLst>
                                          <p:attrName>ppt_h</p:attrName>
                                        </p:attrNameLst>
                                      </p:cBhvr>
                                      <p:tavLst>
                                        <p:tav tm="0">
                                          <p:val>
                                            <p:fltVal val="0"/>
                                          </p:val>
                                        </p:tav>
                                        <p:tav tm="100000">
                                          <p:val>
                                            <p:strVal val="#ppt_h"/>
                                          </p:val>
                                        </p:tav>
                                      </p:tavLst>
                                    </p:anim>
                                    <p:anim calcmode="lin" valueType="num">
                                      <p:cBhvr>
                                        <p:cTn id="35" dur="1000" fill="hold"/>
                                        <p:tgtEl>
                                          <p:spTgt spid="27"/>
                                        </p:tgtEl>
                                        <p:attrNameLst>
                                          <p:attrName>style.rotation</p:attrName>
                                        </p:attrNameLst>
                                      </p:cBhvr>
                                      <p:tavLst>
                                        <p:tav tm="0">
                                          <p:val>
                                            <p:fltVal val="90"/>
                                          </p:val>
                                        </p:tav>
                                        <p:tav tm="100000">
                                          <p:val>
                                            <p:fltVal val="0"/>
                                          </p:val>
                                        </p:tav>
                                      </p:tavLst>
                                    </p:anim>
                                    <p:animEffect transition="in" filter="fade">
                                      <p:cBhvr>
                                        <p:cTn id="36" dur="1000"/>
                                        <p:tgtEl>
                                          <p:spTgt spid="27"/>
                                        </p:tgtEl>
                                      </p:cBhvr>
                                    </p:animEffect>
                                  </p:childTnLst>
                                </p:cTn>
                              </p:par>
                            </p:childTnLst>
                          </p:cTn>
                        </p:par>
                      </p:childTnLst>
                    </p:cTn>
                  </p:par>
                  <p:par>
                    <p:cTn id="37" fill="hold">
                      <p:stCondLst>
                        <p:cond delay="indefinite"/>
                      </p:stCondLst>
                      <p:childTnLst>
                        <p:par>
                          <p:cTn id="38" fill="hold">
                            <p:stCondLst>
                              <p:cond delay="0"/>
                            </p:stCondLst>
                            <p:childTnLst>
                              <p:par>
                                <p:cTn id="39" presetID="2" presetClass="entr" presetSubtype="4" fill="hold" nodeType="clickEffect">
                                  <p:stCondLst>
                                    <p:cond delay="0"/>
                                  </p:stCondLst>
                                  <p:childTnLst>
                                    <p:set>
                                      <p:cBhvr>
                                        <p:cTn id="40" dur="1" fill="hold">
                                          <p:stCondLst>
                                            <p:cond delay="0"/>
                                          </p:stCondLst>
                                        </p:cTn>
                                        <p:tgtEl>
                                          <p:spTgt spid="14"/>
                                        </p:tgtEl>
                                        <p:attrNameLst>
                                          <p:attrName>style.visibility</p:attrName>
                                        </p:attrNameLst>
                                      </p:cBhvr>
                                      <p:to>
                                        <p:strVal val="visible"/>
                                      </p:to>
                                    </p:set>
                                    <p:anim calcmode="lin" valueType="num">
                                      <p:cBhvr additive="base">
                                        <p:cTn id="41" dur="500" fill="hold"/>
                                        <p:tgtEl>
                                          <p:spTgt spid="14"/>
                                        </p:tgtEl>
                                        <p:attrNameLst>
                                          <p:attrName>ppt_x</p:attrName>
                                        </p:attrNameLst>
                                      </p:cBhvr>
                                      <p:tavLst>
                                        <p:tav tm="0">
                                          <p:val>
                                            <p:strVal val="#ppt_x"/>
                                          </p:val>
                                        </p:tav>
                                        <p:tav tm="100000">
                                          <p:val>
                                            <p:strVal val="#ppt_x"/>
                                          </p:val>
                                        </p:tav>
                                      </p:tavLst>
                                    </p:anim>
                                    <p:anim calcmode="lin" valueType="num">
                                      <p:cBhvr additive="base">
                                        <p:cTn id="42" dur="500" fill="hold"/>
                                        <p:tgtEl>
                                          <p:spTgt spid="14"/>
                                        </p:tgtEl>
                                        <p:attrNameLst>
                                          <p:attrName>ppt_y</p:attrName>
                                        </p:attrNameLst>
                                      </p:cBhvr>
                                      <p:tavLst>
                                        <p:tav tm="0">
                                          <p:val>
                                            <p:strVal val="1+#ppt_h/2"/>
                                          </p:val>
                                        </p:tav>
                                        <p:tav tm="100000">
                                          <p:val>
                                            <p:strVal val="#ppt_y"/>
                                          </p:val>
                                        </p:tav>
                                      </p:tavLst>
                                    </p:anim>
                                  </p:childTnLst>
                                </p:cTn>
                              </p:par>
                              <p:par>
                                <p:cTn id="43" presetID="2" presetClass="entr" presetSubtype="4" fill="hold" nodeType="withEffect">
                                  <p:stCondLst>
                                    <p:cond delay="0"/>
                                  </p:stCondLst>
                                  <p:childTnLst>
                                    <p:set>
                                      <p:cBhvr>
                                        <p:cTn id="44" dur="1" fill="hold">
                                          <p:stCondLst>
                                            <p:cond delay="0"/>
                                          </p:stCondLst>
                                        </p:cTn>
                                        <p:tgtEl>
                                          <p:spTgt spid="17"/>
                                        </p:tgtEl>
                                        <p:attrNameLst>
                                          <p:attrName>style.visibility</p:attrName>
                                        </p:attrNameLst>
                                      </p:cBhvr>
                                      <p:to>
                                        <p:strVal val="visible"/>
                                      </p:to>
                                    </p:set>
                                    <p:anim calcmode="lin" valueType="num">
                                      <p:cBhvr additive="base">
                                        <p:cTn id="45" dur="500" fill="hold"/>
                                        <p:tgtEl>
                                          <p:spTgt spid="17"/>
                                        </p:tgtEl>
                                        <p:attrNameLst>
                                          <p:attrName>ppt_x</p:attrName>
                                        </p:attrNameLst>
                                      </p:cBhvr>
                                      <p:tavLst>
                                        <p:tav tm="0">
                                          <p:val>
                                            <p:strVal val="#ppt_x"/>
                                          </p:val>
                                        </p:tav>
                                        <p:tav tm="100000">
                                          <p:val>
                                            <p:strVal val="#ppt_x"/>
                                          </p:val>
                                        </p:tav>
                                      </p:tavLst>
                                    </p:anim>
                                    <p:anim calcmode="lin" valueType="num">
                                      <p:cBhvr additive="base">
                                        <p:cTn id="46" dur="500" fill="hold"/>
                                        <p:tgtEl>
                                          <p:spTgt spid="17"/>
                                        </p:tgtEl>
                                        <p:attrNameLst>
                                          <p:attrName>ppt_y</p:attrName>
                                        </p:attrNameLst>
                                      </p:cBhvr>
                                      <p:tavLst>
                                        <p:tav tm="0">
                                          <p:val>
                                            <p:strVal val="1+#ppt_h/2"/>
                                          </p:val>
                                        </p:tav>
                                        <p:tav tm="100000">
                                          <p:val>
                                            <p:strVal val="#ppt_y"/>
                                          </p:val>
                                        </p:tav>
                                      </p:tavLst>
                                    </p:anim>
                                  </p:childTnLst>
                                </p:cTn>
                              </p:par>
                              <p:par>
                                <p:cTn id="47" presetID="2" presetClass="entr" presetSubtype="4" fill="hold" nodeType="withEffect">
                                  <p:stCondLst>
                                    <p:cond delay="0"/>
                                  </p:stCondLst>
                                  <p:childTnLst>
                                    <p:set>
                                      <p:cBhvr>
                                        <p:cTn id="48" dur="1" fill="hold">
                                          <p:stCondLst>
                                            <p:cond delay="0"/>
                                          </p:stCondLst>
                                        </p:cTn>
                                        <p:tgtEl>
                                          <p:spTgt spid="20"/>
                                        </p:tgtEl>
                                        <p:attrNameLst>
                                          <p:attrName>style.visibility</p:attrName>
                                        </p:attrNameLst>
                                      </p:cBhvr>
                                      <p:to>
                                        <p:strVal val="visible"/>
                                      </p:to>
                                    </p:set>
                                    <p:anim calcmode="lin" valueType="num">
                                      <p:cBhvr additive="base">
                                        <p:cTn id="49" dur="500" fill="hold"/>
                                        <p:tgtEl>
                                          <p:spTgt spid="20"/>
                                        </p:tgtEl>
                                        <p:attrNameLst>
                                          <p:attrName>ppt_x</p:attrName>
                                        </p:attrNameLst>
                                      </p:cBhvr>
                                      <p:tavLst>
                                        <p:tav tm="0">
                                          <p:val>
                                            <p:strVal val="#ppt_x"/>
                                          </p:val>
                                        </p:tav>
                                        <p:tav tm="100000">
                                          <p:val>
                                            <p:strVal val="#ppt_x"/>
                                          </p:val>
                                        </p:tav>
                                      </p:tavLst>
                                    </p:anim>
                                    <p:anim calcmode="lin" valueType="num">
                                      <p:cBhvr additive="base">
                                        <p:cTn id="50" dur="500" fill="hold"/>
                                        <p:tgtEl>
                                          <p:spTgt spid="20"/>
                                        </p:tgtEl>
                                        <p:attrNameLst>
                                          <p:attrName>ppt_y</p:attrName>
                                        </p:attrNameLst>
                                      </p:cBhvr>
                                      <p:tavLst>
                                        <p:tav tm="0">
                                          <p:val>
                                            <p:strVal val="1+#ppt_h/2"/>
                                          </p:val>
                                        </p:tav>
                                        <p:tav tm="100000">
                                          <p:val>
                                            <p:strVal val="#ppt_y"/>
                                          </p:val>
                                        </p:tav>
                                      </p:tavLst>
                                    </p:anim>
                                  </p:childTnLst>
                                </p:cTn>
                              </p:par>
                              <p:par>
                                <p:cTn id="51" presetID="2" presetClass="entr" presetSubtype="4" fill="hold" nodeType="withEffect">
                                  <p:stCondLst>
                                    <p:cond delay="0"/>
                                  </p:stCondLst>
                                  <p:childTnLst>
                                    <p:set>
                                      <p:cBhvr>
                                        <p:cTn id="52" dur="1" fill="hold">
                                          <p:stCondLst>
                                            <p:cond delay="0"/>
                                          </p:stCondLst>
                                        </p:cTn>
                                        <p:tgtEl>
                                          <p:spTgt spid="23"/>
                                        </p:tgtEl>
                                        <p:attrNameLst>
                                          <p:attrName>style.visibility</p:attrName>
                                        </p:attrNameLst>
                                      </p:cBhvr>
                                      <p:to>
                                        <p:strVal val="visible"/>
                                      </p:to>
                                    </p:set>
                                    <p:anim calcmode="lin" valueType="num">
                                      <p:cBhvr additive="base">
                                        <p:cTn id="53" dur="500" fill="hold"/>
                                        <p:tgtEl>
                                          <p:spTgt spid="23"/>
                                        </p:tgtEl>
                                        <p:attrNameLst>
                                          <p:attrName>ppt_x</p:attrName>
                                        </p:attrNameLst>
                                      </p:cBhvr>
                                      <p:tavLst>
                                        <p:tav tm="0">
                                          <p:val>
                                            <p:strVal val="#ppt_x"/>
                                          </p:val>
                                        </p:tav>
                                        <p:tav tm="100000">
                                          <p:val>
                                            <p:strVal val="#ppt_x"/>
                                          </p:val>
                                        </p:tav>
                                      </p:tavLst>
                                    </p:anim>
                                    <p:anim calcmode="lin" valueType="num">
                                      <p:cBhvr additive="base">
                                        <p:cTn id="54" dur="500" fill="hold"/>
                                        <p:tgtEl>
                                          <p:spTgt spid="23"/>
                                        </p:tgtEl>
                                        <p:attrNameLst>
                                          <p:attrName>ppt_y</p:attrName>
                                        </p:attrNameLst>
                                      </p:cBhvr>
                                      <p:tavLst>
                                        <p:tav tm="0">
                                          <p:val>
                                            <p:strVal val="1+#ppt_h/2"/>
                                          </p:val>
                                        </p:tav>
                                        <p:tav tm="100000">
                                          <p:val>
                                            <p:strVal val="#ppt_y"/>
                                          </p:val>
                                        </p:tav>
                                      </p:tavLst>
                                    </p:anim>
                                  </p:childTnLst>
                                </p:cTn>
                              </p:par>
                            </p:childTnLst>
                          </p:cTn>
                        </p:par>
                      </p:childTnLst>
                    </p:cTn>
                  </p:par>
                  <p:par>
                    <p:cTn id="55" fill="hold">
                      <p:stCondLst>
                        <p:cond delay="indefinite"/>
                      </p:stCondLst>
                      <p:childTnLst>
                        <p:par>
                          <p:cTn id="56" fill="hold">
                            <p:stCondLst>
                              <p:cond delay="0"/>
                            </p:stCondLst>
                            <p:childTnLst>
                              <p:par>
                                <p:cTn id="57" presetID="10" presetClass="entr" presetSubtype="0" fill="hold" nodeType="clickEffect">
                                  <p:stCondLst>
                                    <p:cond delay="0"/>
                                  </p:stCondLst>
                                  <p:childTnLst>
                                    <p:set>
                                      <p:cBhvr>
                                        <p:cTn id="58" dur="1" fill="hold">
                                          <p:stCondLst>
                                            <p:cond delay="0"/>
                                          </p:stCondLst>
                                        </p:cTn>
                                        <p:tgtEl>
                                          <p:spTgt spid="4"/>
                                        </p:tgtEl>
                                        <p:attrNameLst>
                                          <p:attrName>style.visibility</p:attrName>
                                        </p:attrNameLst>
                                      </p:cBhvr>
                                      <p:to>
                                        <p:strVal val="visible"/>
                                      </p:to>
                                    </p:set>
                                    <p:animEffect transition="in" filter="fade">
                                      <p:cBhvr>
                                        <p:cTn id="59" dur="500"/>
                                        <p:tgtEl>
                                          <p:spTgt spid="4"/>
                                        </p:tgtEl>
                                      </p:cBhvr>
                                    </p:animEffect>
                                  </p:childTnLst>
                                </p:cTn>
                              </p:par>
                              <p:par>
                                <p:cTn id="60" presetID="10" presetClass="entr" presetSubtype="0" fill="hold" nodeType="withEffect">
                                  <p:stCondLst>
                                    <p:cond delay="0"/>
                                  </p:stCondLst>
                                  <p:childTnLst>
                                    <p:set>
                                      <p:cBhvr>
                                        <p:cTn id="61" dur="1" fill="hold">
                                          <p:stCondLst>
                                            <p:cond delay="0"/>
                                          </p:stCondLst>
                                        </p:cTn>
                                        <p:tgtEl>
                                          <p:spTgt spid="9"/>
                                        </p:tgtEl>
                                        <p:attrNameLst>
                                          <p:attrName>style.visibility</p:attrName>
                                        </p:attrNameLst>
                                      </p:cBhvr>
                                      <p:to>
                                        <p:strVal val="visible"/>
                                      </p:to>
                                    </p:set>
                                    <p:animEffect transition="in" filter="fade">
                                      <p:cBhvr>
                                        <p:cTn id="62" dur="500"/>
                                        <p:tgtEl>
                                          <p:spTgt spid="9"/>
                                        </p:tgtEl>
                                      </p:cBhvr>
                                    </p:animEffect>
                                  </p:childTnLst>
                                </p:cTn>
                              </p:par>
                              <p:par>
                                <p:cTn id="63" presetID="10" presetClass="entr" presetSubtype="0" fill="hold" grpId="0" nodeType="withEffect">
                                  <p:stCondLst>
                                    <p:cond delay="0"/>
                                  </p:stCondLst>
                                  <p:childTnLst>
                                    <p:set>
                                      <p:cBhvr>
                                        <p:cTn id="64" dur="1" fill="hold">
                                          <p:stCondLst>
                                            <p:cond delay="0"/>
                                          </p:stCondLst>
                                        </p:cTn>
                                        <p:tgtEl>
                                          <p:spTgt spid="13"/>
                                        </p:tgtEl>
                                        <p:attrNameLst>
                                          <p:attrName>style.visibility</p:attrName>
                                        </p:attrNameLst>
                                      </p:cBhvr>
                                      <p:to>
                                        <p:strVal val="visible"/>
                                      </p:to>
                                    </p:set>
                                    <p:animEffect transition="in" filter="fade">
                                      <p:cBhvr>
                                        <p:cTn id="65" dur="500"/>
                                        <p:tgtEl>
                                          <p:spTgt spid="13"/>
                                        </p:tgtEl>
                                      </p:cBhvr>
                                    </p:animEffect>
                                  </p:childTnLst>
                                </p:cTn>
                              </p:par>
                              <p:par>
                                <p:cTn id="66" presetID="10" presetClass="entr" presetSubtype="0" fill="hold" grpId="0" nodeType="withEffect">
                                  <p:stCondLst>
                                    <p:cond delay="0"/>
                                  </p:stCondLst>
                                  <p:childTnLst>
                                    <p:set>
                                      <p:cBhvr>
                                        <p:cTn id="67" dur="1" fill="hold">
                                          <p:stCondLst>
                                            <p:cond delay="0"/>
                                          </p:stCondLst>
                                        </p:cTn>
                                        <p:tgtEl>
                                          <p:spTgt spid="12"/>
                                        </p:tgtEl>
                                        <p:attrNameLst>
                                          <p:attrName>style.visibility</p:attrName>
                                        </p:attrNameLst>
                                      </p:cBhvr>
                                      <p:to>
                                        <p:strVal val="visible"/>
                                      </p:to>
                                    </p:set>
                                    <p:animEffect transition="in" filter="fade">
                                      <p:cBhvr>
                                        <p:cTn id="68" dur="500"/>
                                        <p:tgtEl>
                                          <p:spTgt spid="12"/>
                                        </p:tgtEl>
                                      </p:cBhvr>
                                    </p:animEffect>
                                  </p:childTnLst>
                                </p:cTn>
                              </p:par>
                              <p:par>
                                <p:cTn id="69" presetID="10" presetClass="entr" presetSubtype="0" fill="hold" grpId="0" nodeType="withEffect">
                                  <p:stCondLst>
                                    <p:cond delay="0"/>
                                  </p:stCondLst>
                                  <p:childTnLst>
                                    <p:set>
                                      <p:cBhvr>
                                        <p:cTn id="70" dur="1" fill="hold">
                                          <p:stCondLst>
                                            <p:cond delay="0"/>
                                          </p:stCondLst>
                                        </p:cTn>
                                        <p:tgtEl>
                                          <p:spTgt spid="7"/>
                                        </p:tgtEl>
                                        <p:attrNameLst>
                                          <p:attrName>style.visibility</p:attrName>
                                        </p:attrNameLst>
                                      </p:cBhvr>
                                      <p:to>
                                        <p:strVal val="visible"/>
                                      </p:to>
                                    </p:set>
                                    <p:animEffect transition="in" filter="fade">
                                      <p:cBhvr>
                                        <p:cTn id="71" dur="500"/>
                                        <p:tgtEl>
                                          <p:spTgt spid="7"/>
                                        </p:tgtEl>
                                      </p:cBhvr>
                                    </p:animEffect>
                                  </p:childTnLst>
                                </p:cTn>
                              </p:par>
                              <p:par>
                                <p:cTn id="72" presetID="10" presetClass="entr" presetSubtype="0" fill="hold" grpId="0" nodeType="withEffect">
                                  <p:stCondLst>
                                    <p:cond delay="0"/>
                                  </p:stCondLst>
                                  <p:childTnLst>
                                    <p:set>
                                      <p:cBhvr>
                                        <p:cTn id="73" dur="1" fill="hold">
                                          <p:stCondLst>
                                            <p:cond delay="0"/>
                                          </p:stCondLst>
                                        </p:cTn>
                                        <p:tgtEl>
                                          <p:spTgt spid="8"/>
                                        </p:tgtEl>
                                        <p:attrNameLst>
                                          <p:attrName>style.visibility</p:attrName>
                                        </p:attrNameLst>
                                      </p:cBhvr>
                                      <p:to>
                                        <p:strVal val="visible"/>
                                      </p:to>
                                    </p:set>
                                    <p:animEffect transition="in" filter="fade">
                                      <p:cBhvr>
                                        <p:cTn id="74"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8" grpId="0" animBg="1"/>
      <p:bldP spid="12" grpId="0" animBg="1"/>
      <p:bldP spid="13" grpId="0" animBg="1"/>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Chevron 3"/>
          <p:cNvSpPr/>
          <p:nvPr/>
        </p:nvSpPr>
        <p:spPr>
          <a:xfrm>
            <a:off x="6345030" y="2490216"/>
            <a:ext cx="2269440" cy="1201827"/>
          </a:xfrm>
          <a:prstGeom prst="chevron">
            <a:avLst>
              <a:gd name="adj" fmla="val 20758"/>
            </a:avLst>
          </a:prstGeom>
          <a:solidFill>
            <a:srgbClr val="0070C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vert="horz" lIns="269565" tIns="0" rIns="67391" bIns="67391" rtlCol="0" anchor="ctr" anchorCtr="0"/>
          <a:lstStyle/>
          <a:p>
            <a:endParaRPr lang="en-US" sz="1000" dirty="0">
              <a:solidFill>
                <a:srgbClr val="FFFFFF"/>
              </a:solidFill>
              <a:latin typeface="Source Sans Pro" charset="0"/>
            </a:endParaRPr>
          </a:p>
        </p:txBody>
      </p:sp>
      <p:sp>
        <p:nvSpPr>
          <p:cNvPr id="3" name="Chevron 4"/>
          <p:cNvSpPr/>
          <p:nvPr/>
        </p:nvSpPr>
        <p:spPr>
          <a:xfrm>
            <a:off x="4348736" y="2501853"/>
            <a:ext cx="2269440" cy="1201827"/>
          </a:xfrm>
          <a:prstGeom prst="chevron">
            <a:avLst>
              <a:gd name="adj" fmla="val 20758"/>
            </a:avLst>
          </a:prstGeom>
          <a:solidFill>
            <a:srgbClr val="00B0F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vert="horz" lIns="269565" tIns="0" rIns="67391" bIns="67391" rtlCol="0" anchor="ctr" anchorCtr="0"/>
          <a:lstStyle/>
          <a:p>
            <a:endParaRPr lang="en-US" sz="1000" dirty="0">
              <a:solidFill>
                <a:srgbClr val="FFFFFF"/>
              </a:solidFill>
              <a:latin typeface="Source Sans Pro" charset="0"/>
            </a:endParaRPr>
          </a:p>
        </p:txBody>
      </p:sp>
      <p:sp>
        <p:nvSpPr>
          <p:cNvPr id="4" name="Chevron 5"/>
          <p:cNvSpPr/>
          <p:nvPr/>
        </p:nvSpPr>
        <p:spPr>
          <a:xfrm>
            <a:off x="2348732" y="2501853"/>
            <a:ext cx="2269442" cy="1201827"/>
          </a:xfrm>
          <a:prstGeom prst="chevron">
            <a:avLst>
              <a:gd name="adj" fmla="val 20758"/>
            </a:avLst>
          </a:prstGeom>
          <a:solidFill>
            <a:srgbClr val="0070C0"/>
          </a:solidFill>
          <a:ln>
            <a:solidFill>
              <a:schemeClr val="bg1"/>
            </a:solidFill>
          </a:ln>
          <a:effectLst/>
        </p:spPr>
        <p:style>
          <a:lnRef idx="1">
            <a:schemeClr val="accent1"/>
          </a:lnRef>
          <a:fillRef idx="3">
            <a:schemeClr val="accent1"/>
          </a:fillRef>
          <a:effectRef idx="2">
            <a:schemeClr val="accent1"/>
          </a:effectRef>
          <a:fontRef idx="minor">
            <a:schemeClr val="lt1"/>
          </a:fontRef>
        </p:style>
        <p:txBody>
          <a:bodyPr vert="horz" lIns="269565" tIns="0" rIns="67391" bIns="67391" rtlCol="0" anchor="ctr" anchorCtr="0"/>
          <a:lstStyle/>
          <a:p>
            <a:endParaRPr lang="en-US" sz="1000" dirty="0">
              <a:solidFill>
                <a:srgbClr val="FFFFFF"/>
              </a:solidFill>
              <a:latin typeface="Source Sans Pro" charset="0"/>
            </a:endParaRPr>
          </a:p>
        </p:txBody>
      </p:sp>
      <p:sp>
        <p:nvSpPr>
          <p:cNvPr id="5" name="Pentagon 6"/>
          <p:cNvSpPr/>
          <p:nvPr/>
        </p:nvSpPr>
        <p:spPr>
          <a:xfrm>
            <a:off x="1" y="2501853"/>
            <a:ext cx="2618170" cy="1201827"/>
          </a:xfrm>
          <a:prstGeom prst="homePlate">
            <a:avLst>
              <a:gd name="adj" fmla="val 22102"/>
            </a:avLst>
          </a:prstGeom>
          <a:solidFill>
            <a:srgbClr val="00B0F0"/>
          </a:solidFill>
          <a:ln>
            <a:noFill/>
          </a:ln>
          <a:effectLst/>
        </p:spPr>
        <p:style>
          <a:lnRef idx="1">
            <a:schemeClr val="accent1"/>
          </a:lnRef>
          <a:fillRef idx="3">
            <a:schemeClr val="accent1"/>
          </a:fillRef>
          <a:effectRef idx="2">
            <a:schemeClr val="accent1"/>
          </a:effectRef>
          <a:fontRef idx="minor">
            <a:schemeClr val="lt1"/>
          </a:fontRef>
        </p:style>
        <p:txBody>
          <a:bodyPr vert="horz" lIns="673913" tIns="0" rIns="67391" bIns="67391" rtlCol="0" anchor="ctr" anchorCtr="0"/>
          <a:lstStyle/>
          <a:p>
            <a:endParaRPr lang="en-US" sz="1000" dirty="0">
              <a:solidFill>
                <a:srgbClr val="FFFFFF"/>
              </a:solidFill>
              <a:latin typeface="Source Sans Pro" charset="0"/>
            </a:endParaRPr>
          </a:p>
        </p:txBody>
      </p:sp>
      <p:sp>
        <p:nvSpPr>
          <p:cNvPr id="6" name="Oval 8"/>
          <p:cNvSpPr/>
          <p:nvPr/>
        </p:nvSpPr>
        <p:spPr>
          <a:xfrm>
            <a:off x="1228736" y="1616844"/>
            <a:ext cx="567063" cy="564507"/>
          </a:xfrm>
          <a:prstGeom prst="ellipse">
            <a:avLst/>
          </a:prstGeom>
          <a:noFill/>
          <a:ln w="25400">
            <a:solidFill>
              <a:srgbClr val="00B0F0"/>
            </a:solidFill>
          </a:ln>
          <a:effectLst/>
        </p:spPr>
        <p:style>
          <a:lnRef idx="1">
            <a:schemeClr val="accent1"/>
          </a:lnRef>
          <a:fillRef idx="3">
            <a:schemeClr val="accent1"/>
          </a:fillRef>
          <a:effectRef idx="2">
            <a:schemeClr val="accent1"/>
          </a:effectRef>
          <a:fontRef idx="minor">
            <a:schemeClr val="lt1"/>
          </a:fontRef>
        </p:style>
        <p:txBody>
          <a:bodyPr lIns="67391" tIns="0" rIns="67391" bIns="67391" rtlCol="0" anchor="ctr"/>
          <a:lstStyle/>
          <a:p>
            <a:pPr algn="ctr"/>
            <a:r>
              <a:rPr lang="en-US" sz="2400" dirty="0">
                <a:solidFill>
                  <a:schemeClr val="tx1"/>
                </a:solidFill>
                <a:latin typeface="微软雅黑" panose="020B0503020204020204" pitchFamily="34" charset="-122"/>
                <a:ea typeface="微软雅黑" panose="020B0503020204020204" pitchFamily="34" charset="-122"/>
              </a:rPr>
              <a:t>a</a:t>
            </a:r>
          </a:p>
        </p:txBody>
      </p:sp>
      <p:cxnSp>
        <p:nvCxnSpPr>
          <p:cNvPr id="7" name="Straight Connector 9"/>
          <p:cNvCxnSpPr/>
          <p:nvPr/>
        </p:nvCxnSpPr>
        <p:spPr>
          <a:xfrm flipV="1">
            <a:off x="1512268" y="2181350"/>
            <a:ext cx="0" cy="330544"/>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8" name="Oval 12"/>
          <p:cNvSpPr/>
          <p:nvPr/>
        </p:nvSpPr>
        <p:spPr>
          <a:xfrm>
            <a:off x="3170988" y="1616844"/>
            <a:ext cx="567063" cy="564507"/>
          </a:xfrm>
          <a:prstGeom prst="ellipse">
            <a:avLst/>
          </a:prstGeom>
          <a:noFill/>
          <a:ln w="25400">
            <a:solidFill>
              <a:srgbClr val="0070C0"/>
            </a:solidFill>
          </a:ln>
          <a:effectLst/>
        </p:spPr>
        <p:style>
          <a:lnRef idx="1">
            <a:schemeClr val="accent1"/>
          </a:lnRef>
          <a:fillRef idx="3">
            <a:schemeClr val="accent1"/>
          </a:fillRef>
          <a:effectRef idx="2">
            <a:schemeClr val="accent1"/>
          </a:effectRef>
          <a:fontRef idx="minor">
            <a:schemeClr val="lt1"/>
          </a:fontRef>
        </p:style>
        <p:txBody>
          <a:bodyPr lIns="67391" tIns="0" rIns="67391" bIns="67391" rtlCol="0" anchor="ctr"/>
          <a:lstStyle/>
          <a:p>
            <a:pPr algn="ctr"/>
            <a:r>
              <a:rPr lang="en-US" sz="2400" dirty="0">
                <a:solidFill>
                  <a:schemeClr val="tx1"/>
                </a:solidFill>
                <a:latin typeface="微软雅黑" panose="020B0503020204020204" pitchFamily="34" charset="-122"/>
                <a:ea typeface="微软雅黑" panose="020B0503020204020204" pitchFamily="34" charset="-122"/>
              </a:rPr>
              <a:t>b</a:t>
            </a:r>
          </a:p>
        </p:txBody>
      </p:sp>
      <p:cxnSp>
        <p:nvCxnSpPr>
          <p:cNvPr id="9" name="Straight Connector 13"/>
          <p:cNvCxnSpPr/>
          <p:nvPr/>
        </p:nvCxnSpPr>
        <p:spPr>
          <a:xfrm flipV="1">
            <a:off x="3454519" y="2181350"/>
            <a:ext cx="0" cy="330544"/>
          </a:xfrm>
          <a:prstGeom prst="line">
            <a:avLst/>
          </a:prstGeom>
          <a:ln w="25400">
            <a:solidFill>
              <a:srgbClr val="0070C0"/>
            </a:solidFill>
          </a:ln>
        </p:spPr>
        <p:style>
          <a:lnRef idx="1">
            <a:schemeClr val="accent1"/>
          </a:lnRef>
          <a:fillRef idx="0">
            <a:schemeClr val="accent1"/>
          </a:fillRef>
          <a:effectRef idx="0">
            <a:schemeClr val="accent1"/>
          </a:effectRef>
          <a:fontRef idx="minor">
            <a:schemeClr val="tx1"/>
          </a:fontRef>
        </p:style>
      </p:cxnSp>
      <p:sp>
        <p:nvSpPr>
          <p:cNvPr id="10" name="Oval 14"/>
          <p:cNvSpPr/>
          <p:nvPr/>
        </p:nvSpPr>
        <p:spPr>
          <a:xfrm>
            <a:off x="5046838" y="1616844"/>
            <a:ext cx="567063" cy="564507"/>
          </a:xfrm>
          <a:prstGeom prst="ellipse">
            <a:avLst/>
          </a:prstGeom>
          <a:noFill/>
          <a:ln w="25400">
            <a:solidFill>
              <a:srgbClr val="00B0F0"/>
            </a:solidFill>
          </a:ln>
          <a:effectLst/>
        </p:spPr>
        <p:style>
          <a:lnRef idx="1">
            <a:schemeClr val="accent1"/>
          </a:lnRef>
          <a:fillRef idx="3">
            <a:schemeClr val="accent1"/>
          </a:fillRef>
          <a:effectRef idx="2">
            <a:schemeClr val="accent1"/>
          </a:effectRef>
          <a:fontRef idx="minor">
            <a:schemeClr val="lt1"/>
          </a:fontRef>
        </p:style>
        <p:txBody>
          <a:bodyPr lIns="67391" tIns="0" rIns="67391" bIns="67391" rtlCol="0" anchor="ctr"/>
          <a:lstStyle/>
          <a:p>
            <a:pPr algn="ctr"/>
            <a:r>
              <a:rPr lang="en-US" sz="2400" dirty="0">
                <a:solidFill>
                  <a:schemeClr val="tx1"/>
                </a:solidFill>
                <a:latin typeface="微软雅黑" panose="020B0503020204020204" pitchFamily="34" charset="-122"/>
                <a:ea typeface="微软雅黑" panose="020B0503020204020204" pitchFamily="34" charset="-122"/>
              </a:rPr>
              <a:t>c</a:t>
            </a:r>
          </a:p>
        </p:txBody>
      </p:sp>
      <p:cxnSp>
        <p:nvCxnSpPr>
          <p:cNvPr id="11" name="Straight Connector 15"/>
          <p:cNvCxnSpPr/>
          <p:nvPr/>
        </p:nvCxnSpPr>
        <p:spPr>
          <a:xfrm flipV="1">
            <a:off x="5330368" y="2181350"/>
            <a:ext cx="0" cy="330544"/>
          </a:xfrm>
          <a:prstGeom prst="line">
            <a:avLst/>
          </a:prstGeom>
          <a:ln w="25400">
            <a:solidFill>
              <a:srgbClr val="00B0F0"/>
            </a:solidFill>
          </a:ln>
        </p:spPr>
        <p:style>
          <a:lnRef idx="1">
            <a:schemeClr val="accent1"/>
          </a:lnRef>
          <a:fillRef idx="0">
            <a:schemeClr val="accent1"/>
          </a:fillRef>
          <a:effectRef idx="0">
            <a:schemeClr val="accent1"/>
          </a:effectRef>
          <a:fontRef idx="minor">
            <a:schemeClr val="tx1"/>
          </a:fontRef>
        </p:style>
      </p:cxnSp>
      <p:sp>
        <p:nvSpPr>
          <p:cNvPr id="12" name="Oval 16"/>
          <p:cNvSpPr/>
          <p:nvPr/>
        </p:nvSpPr>
        <p:spPr>
          <a:xfrm>
            <a:off x="7094225" y="1616844"/>
            <a:ext cx="567063" cy="564507"/>
          </a:xfrm>
          <a:prstGeom prst="ellipse">
            <a:avLst/>
          </a:prstGeom>
          <a:noFill/>
          <a:ln w="25400">
            <a:solidFill>
              <a:srgbClr val="0070C0"/>
            </a:solidFill>
          </a:ln>
          <a:effectLst/>
        </p:spPr>
        <p:style>
          <a:lnRef idx="1">
            <a:schemeClr val="accent1"/>
          </a:lnRef>
          <a:fillRef idx="3">
            <a:schemeClr val="accent1"/>
          </a:fillRef>
          <a:effectRef idx="2">
            <a:schemeClr val="accent1"/>
          </a:effectRef>
          <a:fontRef idx="minor">
            <a:schemeClr val="lt1"/>
          </a:fontRef>
        </p:style>
        <p:txBody>
          <a:bodyPr lIns="67391" tIns="0" rIns="67391" bIns="67391" rtlCol="0" anchor="ctr"/>
          <a:lstStyle/>
          <a:p>
            <a:pPr algn="ctr"/>
            <a:r>
              <a:rPr lang="en-US" sz="2400" dirty="0">
                <a:solidFill>
                  <a:schemeClr val="tx1"/>
                </a:solidFill>
                <a:latin typeface="微软雅黑" panose="020B0503020204020204" pitchFamily="34" charset="-122"/>
                <a:ea typeface="微软雅黑" panose="020B0503020204020204" pitchFamily="34" charset="-122"/>
              </a:rPr>
              <a:t>d</a:t>
            </a:r>
          </a:p>
        </p:txBody>
      </p:sp>
      <p:cxnSp>
        <p:nvCxnSpPr>
          <p:cNvPr id="13" name="Straight Connector 17"/>
          <p:cNvCxnSpPr/>
          <p:nvPr/>
        </p:nvCxnSpPr>
        <p:spPr>
          <a:xfrm flipV="1">
            <a:off x="7377756" y="2181350"/>
            <a:ext cx="0" cy="330544"/>
          </a:xfrm>
          <a:prstGeom prst="line">
            <a:avLst/>
          </a:prstGeom>
          <a:ln w="25400">
            <a:solidFill>
              <a:srgbClr val="0070C0"/>
            </a:solidFill>
          </a:ln>
        </p:spPr>
        <p:style>
          <a:lnRef idx="1">
            <a:schemeClr val="accent1"/>
          </a:lnRef>
          <a:fillRef idx="0">
            <a:schemeClr val="accent1"/>
          </a:fillRef>
          <a:effectRef idx="0">
            <a:schemeClr val="accent1"/>
          </a:effectRef>
          <a:fontRef idx="minor">
            <a:schemeClr val="tx1"/>
          </a:fontRef>
        </p:style>
      </p:cxnSp>
      <p:grpSp>
        <p:nvGrpSpPr>
          <p:cNvPr id="14" name="组合 13"/>
          <p:cNvGrpSpPr/>
          <p:nvPr/>
        </p:nvGrpSpPr>
        <p:grpSpPr>
          <a:xfrm>
            <a:off x="567825" y="2832395"/>
            <a:ext cx="1723148" cy="569054"/>
            <a:chOff x="1008245" y="2638258"/>
            <a:chExt cx="2333999" cy="774273"/>
          </a:xfrm>
        </p:grpSpPr>
        <p:sp>
          <p:nvSpPr>
            <p:cNvPr id="15" name="TextBox 13"/>
            <p:cNvSpPr txBox="1"/>
            <p:nvPr/>
          </p:nvSpPr>
          <p:spPr>
            <a:xfrm>
              <a:off x="2046957" y="2638258"/>
              <a:ext cx="1295287" cy="301514"/>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6" name="TextBox 13"/>
            <p:cNvSpPr txBox="1"/>
            <p:nvPr/>
          </p:nvSpPr>
          <p:spPr>
            <a:xfrm>
              <a:off x="1008245" y="2960259"/>
              <a:ext cx="2333999" cy="452272"/>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17" name="组合 16"/>
          <p:cNvGrpSpPr/>
          <p:nvPr/>
        </p:nvGrpSpPr>
        <p:grpSpPr>
          <a:xfrm>
            <a:off x="2625587" y="2832395"/>
            <a:ext cx="1723148" cy="569054"/>
            <a:chOff x="1008245" y="2638258"/>
            <a:chExt cx="2333999" cy="774273"/>
          </a:xfrm>
        </p:grpSpPr>
        <p:sp>
          <p:nvSpPr>
            <p:cNvPr id="18" name="TextBox 13"/>
            <p:cNvSpPr txBox="1"/>
            <p:nvPr/>
          </p:nvSpPr>
          <p:spPr>
            <a:xfrm>
              <a:off x="2046957" y="2638258"/>
              <a:ext cx="1295287" cy="301514"/>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19" name="TextBox 13"/>
            <p:cNvSpPr txBox="1"/>
            <p:nvPr/>
          </p:nvSpPr>
          <p:spPr>
            <a:xfrm>
              <a:off x="1008245" y="2960259"/>
              <a:ext cx="2333999" cy="452272"/>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0" name="组合 19"/>
          <p:cNvGrpSpPr/>
          <p:nvPr/>
        </p:nvGrpSpPr>
        <p:grpSpPr>
          <a:xfrm>
            <a:off x="4625591" y="2832395"/>
            <a:ext cx="1723148" cy="569054"/>
            <a:chOff x="1008245" y="2638258"/>
            <a:chExt cx="2333999" cy="774273"/>
          </a:xfrm>
        </p:grpSpPr>
        <p:sp>
          <p:nvSpPr>
            <p:cNvPr id="21" name="TextBox 13"/>
            <p:cNvSpPr txBox="1"/>
            <p:nvPr/>
          </p:nvSpPr>
          <p:spPr>
            <a:xfrm>
              <a:off x="2046957" y="2638258"/>
              <a:ext cx="1295287" cy="301514"/>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2" name="TextBox 13"/>
            <p:cNvSpPr txBox="1"/>
            <p:nvPr/>
          </p:nvSpPr>
          <p:spPr>
            <a:xfrm>
              <a:off x="1008245" y="2960259"/>
              <a:ext cx="2333999" cy="452272"/>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grpSp>
        <p:nvGrpSpPr>
          <p:cNvPr id="23" name="组合 22"/>
          <p:cNvGrpSpPr/>
          <p:nvPr/>
        </p:nvGrpSpPr>
        <p:grpSpPr>
          <a:xfrm>
            <a:off x="6618176" y="2832395"/>
            <a:ext cx="1723148" cy="569054"/>
            <a:chOff x="1008245" y="2638258"/>
            <a:chExt cx="2333999" cy="774273"/>
          </a:xfrm>
        </p:grpSpPr>
        <p:sp>
          <p:nvSpPr>
            <p:cNvPr id="24" name="TextBox 13"/>
            <p:cNvSpPr txBox="1"/>
            <p:nvPr/>
          </p:nvSpPr>
          <p:spPr>
            <a:xfrm>
              <a:off x="2046957" y="2638258"/>
              <a:ext cx="1295287" cy="301514"/>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rPr>
                <a:t>单击编辑标题</a:t>
              </a:r>
              <a:endParaRPr lang="en-US" sz="1200" b="1"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TextBox 13"/>
            <p:cNvSpPr txBox="1"/>
            <p:nvPr/>
          </p:nvSpPr>
          <p:spPr>
            <a:xfrm>
              <a:off x="1008245" y="2960259"/>
              <a:ext cx="2333999" cy="452272"/>
            </a:xfrm>
            <a:prstGeom prst="rect">
              <a:avLst/>
            </a:prstGeom>
            <a:noFill/>
          </p:spPr>
          <p:txBody>
            <a:bodyPr wrap="square" lIns="0" tIns="0" rIns="0" bIns="0" rtlCol="0" anchor="t" anchorCtr="0">
              <a:spAutoFit/>
            </a:bodyPr>
            <a:lstStyle/>
            <a:p>
              <a:pPr algn="r" defTabSz="896678">
                <a:lnSpc>
                  <a:spcPct val="120000"/>
                </a:lnSpc>
                <a:spcBef>
                  <a:spcPct val="20000"/>
                </a:spcBef>
                <a:defRPr/>
              </a:pPr>
              <a:r>
                <a:rPr lang="zh-CN" altLang="en-US" sz="900" dirty="0">
                  <a:solidFill>
                    <a:schemeClr val="bg1"/>
                  </a:solidFill>
                  <a:latin typeface="Arial" panose="020B0604020202020204" pitchFamily="34" charset="0"/>
                  <a:ea typeface="微软雅黑" panose="020B0503020204020204" pitchFamily="34" charset="-122"/>
                  <a:sym typeface="Arial" panose="020B0604020202020204" pitchFamily="34" charset="0"/>
                </a:rPr>
                <a:t>单击此处可编辑内容，根据您的需要自由拉伸文本框大小</a:t>
              </a:r>
              <a:endParaRPr lang="en-US" altLang="zh-CN" sz="900" dirty="0">
                <a:solidFill>
                  <a:schemeClr val="bg1"/>
                </a:solidFill>
                <a:latin typeface="Arial" panose="020B0604020202020204" pitchFamily="34" charset="0"/>
                <a:ea typeface="微软雅黑" panose="020B0503020204020204" pitchFamily="34" charset="-122"/>
                <a:sym typeface="Arial" panose="020B0604020202020204" pitchFamily="34" charset="0"/>
              </a:endParaRPr>
            </a:p>
          </p:txBody>
        </p:sp>
      </p:grpSp>
      <p:sp>
        <p:nvSpPr>
          <p:cNvPr id="26" name="矩形: 剪去单角 25"/>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剪去单角 26"/>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28"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a:solidFill>
                  <a:srgbClr val="2D5593"/>
                </a:solidFill>
                <a:latin typeface="微软雅黑" panose="020B0503020204020204" pitchFamily="34" charset="-122"/>
                <a:ea typeface="微软雅黑" panose="020B0503020204020204" pitchFamily="34" charset="-122"/>
              </a:rPr>
              <a:t>结论分析与总结</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8" fill="hold" grpId="0" nodeType="click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additive="base">
                                        <p:cTn id="7" dur="500" fill="hold"/>
                                        <p:tgtEl>
                                          <p:spTgt spid="2"/>
                                        </p:tgtEl>
                                        <p:attrNameLst>
                                          <p:attrName>ppt_x</p:attrName>
                                        </p:attrNameLst>
                                      </p:cBhvr>
                                      <p:tavLst>
                                        <p:tav tm="0">
                                          <p:val>
                                            <p:strVal val="0-#ppt_w/2"/>
                                          </p:val>
                                        </p:tav>
                                        <p:tav tm="100000">
                                          <p:val>
                                            <p:strVal val="#ppt_x"/>
                                          </p:val>
                                        </p:tav>
                                      </p:tavLst>
                                    </p:anim>
                                    <p:anim calcmode="lin" valueType="num">
                                      <p:cBhvr additive="base">
                                        <p:cTn id="8" dur="500" fill="hold"/>
                                        <p:tgtEl>
                                          <p:spTgt spid="2"/>
                                        </p:tgtEl>
                                        <p:attrNameLst>
                                          <p:attrName>ppt_y</p:attrName>
                                        </p:attrNameLst>
                                      </p:cBhvr>
                                      <p:tavLst>
                                        <p:tav tm="0">
                                          <p:val>
                                            <p:strVal val="#ppt_y"/>
                                          </p:val>
                                        </p:tav>
                                        <p:tav tm="100000">
                                          <p:val>
                                            <p:strVal val="#ppt_y"/>
                                          </p:val>
                                        </p:tav>
                                      </p:tavLst>
                                    </p:anim>
                                  </p:childTnLst>
                                </p:cTn>
                              </p:par>
                              <p:par>
                                <p:cTn id="9" presetID="2" presetClass="entr" presetSubtype="8" fill="hold" grpId="0" nodeType="with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par>
                                <p:cTn id="13" presetID="2" presetClass="entr" presetSubtype="8" fill="hold" grpId="0" nodeType="withEffect">
                                  <p:stCondLst>
                                    <p:cond delay="0"/>
                                  </p:stCondLst>
                                  <p:childTnLst>
                                    <p:set>
                                      <p:cBhvr>
                                        <p:cTn id="14" dur="1" fill="hold">
                                          <p:stCondLst>
                                            <p:cond delay="0"/>
                                          </p:stCondLst>
                                        </p:cTn>
                                        <p:tgtEl>
                                          <p:spTgt spid="4"/>
                                        </p:tgtEl>
                                        <p:attrNameLst>
                                          <p:attrName>style.visibility</p:attrName>
                                        </p:attrNameLst>
                                      </p:cBhvr>
                                      <p:to>
                                        <p:strVal val="visible"/>
                                      </p:to>
                                    </p:set>
                                    <p:anim calcmode="lin" valueType="num">
                                      <p:cBhvr additive="base">
                                        <p:cTn id="15" dur="500" fill="hold"/>
                                        <p:tgtEl>
                                          <p:spTgt spid="4"/>
                                        </p:tgtEl>
                                        <p:attrNameLst>
                                          <p:attrName>ppt_x</p:attrName>
                                        </p:attrNameLst>
                                      </p:cBhvr>
                                      <p:tavLst>
                                        <p:tav tm="0">
                                          <p:val>
                                            <p:strVal val="0-#ppt_w/2"/>
                                          </p:val>
                                        </p:tav>
                                        <p:tav tm="100000">
                                          <p:val>
                                            <p:strVal val="#ppt_x"/>
                                          </p:val>
                                        </p:tav>
                                      </p:tavLst>
                                    </p:anim>
                                    <p:anim calcmode="lin" valueType="num">
                                      <p:cBhvr additive="base">
                                        <p:cTn id="16" dur="500" fill="hold"/>
                                        <p:tgtEl>
                                          <p:spTgt spid="4"/>
                                        </p:tgtEl>
                                        <p:attrNameLst>
                                          <p:attrName>ppt_y</p:attrName>
                                        </p:attrNameLst>
                                      </p:cBhvr>
                                      <p:tavLst>
                                        <p:tav tm="0">
                                          <p:val>
                                            <p:strVal val="#ppt_y"/>
                                          </p:val>
                                        </p:tav>
                                        <p:tav tm="100000">
                                          <p:val>
                                            <p:strVal val="#ppt_y"/>
                                          </p:val>
                                        </p:tav>
                                      </p:tavLst>
                                    </p:anim>
                                  </p:childTnLst>
                                </p:cTn>
                              </p:par>
                              <p:par>
                                <p:cTn id="17" presetID="2" presetClass="entr" presetSubtype="8" fill="hold" grpId="0" nodeType="withEffect">
                                  <p:stCondLst>
                                    <p:cond delay="0"/>
                                  </p:stCondLst>
                                  <p:childTnLst>
                                    <p:set>
                                      <p:cBhvr>
                                        <p:cTn id="18" dur="1" fill="hold">
                                          <p:stCondLst>
                                            <p:cond delay="0"/>
                                          </p:stCondLst>
                                        </p:cTn>
                                        <p:tgtEl>
                                          <p:spTgt spid="5"/>
                                        </p:tgtEl>
                                        <p:attrNameLst>
                                          <p:attrName>style.visibility</p:attrName>
                                        </p:attrNameLst>
                                      </p:cBhvr>
                                      <p:to>
                                        <p:strVal val="visible"/>
                                      </p:to>
                                    </p:set>
                                    <p:anim calcmode="lin" valueType="num">
                                      <p:cBhvr additive="base">
                                        <p:cTn id="19" dur="500" fill="hold"/>
                                        <p:tgtEl>
                                          <p:spTgt spid="5"/>
                                        </p:tgtEl>
                                        <p:attrNameLst>
                                          <p:attrName>ppt_x</p:attrName>
                                        </p:attrNameLst>
                                      </p:cBhvr>
                                      <p:tavLst>
                                        <p:tav tm="0">
                                          <p:val>
                                            <p:strVal val="0-#ppt_w/2"/>
                                          </p:val>
                                        </p:tav>
                                        <p:tav tm="100000">
                                          <p:val>
                                            <p:strVal val="#ppt_x"/>
                                          </p:val>
                                        </p:tav>
                                      </p:tavLst>
                                    </p:anim>
                                    <p:anim calcmode="lin" valueType="num">
                                      <p:cBhvr additive="base">
                                        <p:cTn id="20" dur="500" fill="hold"/>
                                        <p:tgtEl>
                                          <p:spTgt spid="5"/>
                                        </p:tgtEl>
                                        <p:attrNameLst>
                                          <p:attrName>ppt_y</p:attrName>
                                        </p:attrNameLst>
                                      </p:cBhvr>
                                      <p:tavLst>
                                        <p:tav tm="0">
                                          <p:val>
                                            <p:strVal val="#ppt_y"/>
                                          </p:val>
                                        </p:tav>
                                        <p:tav tm="100000">
                                          <p:val>
                                            <p:strVal val="#ppt_y"/>
                                          </p:val>
                                        </p:tav>
                                      </p:tavLst>
                                    </p:anim>
                                  </p:childTnLst>
                                </p:cTn>
                              </p:par>
                              <p:par>
                                <p:cTn id="21" presetID="2" presetClass="entr" presetSubtype="8" fill="hold" grpId="0" nodeType="withEffect">
                                  <p:stCondLst>
                                    <p:cond delay="0"/>
                                  </p:stCondLst>
                                  <p:childTnLst>
                                    <p:set>
                                      <p:cBhvr>
                                        <p:cTn id="22" dur="1" fill="hold">
                                          <p:stCondLst>
                                            <p:cond delay="0"/>
                                          </p:stCondLst>
                                        </p:cTn>
                                        <p:tgtEl>
                                          <p:spTgt spid="6"/>
                                        </p:tgtEl>
                                        <p:attrNameLst>
                                          <p:attrName>style.visibility</p:attrName>
                                        </p:attrNameLst>
                                      </p:cBhvr>
                                      <p:to>
                                        <p:strVal val="visible"/>
                                      </p:to>
                                    </p:set>
                                    <p:anim calcmode="lin" valueType="num">
                                      <p:cBhvr additive="base">
                                        <p:cTn id="23" dur="500" fill="hold"/>
                                        <p:tgtEl>
                                          <p:spTgt spid="6"/>
                                        </p:tgtEl>
                                        <p:attrNameLst>
                                          <p:attrName>ppt_x</p:attrName>
                                        </p:attrNameLst>
                                      </p:cBhvr>
                                      <p:tavLst>
                                        <p:tav tm="0">
                                          <p:val>
                                            <p:strVal val="0-#ppt_w/2"/>
                                          </p:val>
                                        </p:tav>
                                        <p:tav tm="100000">
                                          <p:val>
                                            <p:strVal val="#ppt_x"/>
                                          </p:val>
                                        </p:tav>
                                      </p:tavLst>
                                    </p:anim>
                                    <p:anim calcmode="lin" valueType="num">
                                      <p:cBhvr additive="base">
                                        <p:cTn id="24" dur="500" fill="hold"/>
                                        <p:tgtEl>
                                          <p:spTgt spid="6"/>
                                        </p:tgtEl>
                                        <p:attrNameLst>
                                          <p:attrName>ppt_y</p:attrName>
                                        </p:attrNameLst>
                                      </p:cBhvr>
                                      <p:tavLst>
                                        <p:tav tm="0">
                                          <p:val>
                                            <p:strVal val="#ppt_y"/>
                                          </p:val>
                                        </p:tav>
                                        <p:tav tm="100000">
                                          <p:val>
                                            <p:strVal val="#ppt_y"/>
                                          </p:val>
                                        </p:tav>
                                      </p:tavLst>
                                    </p:anim>
                                  </p:childTnLst>
                                </p:cTn>
                              </p:par>
                              <p:par>
                                <p:cTn id="25" presetID="2" presetClass="entr" presetSubtype="8" fill="hold" nodeType="withEffect">
                                  <p:stCondLst>
                                    <p:cond delay="0"/>
                                  </p:stCondLst>
                                  <p:childTnLst>
                                    <p:set>
                                      <p:cBhvr>
                                        <p:cTn id="26" dur="1" fill="hold">
                                          <p:stCondLst>
                                            <p:cond delay="0"/>
                                          </p:stCondLst>
                                        </p:cTn>
                                        <p:tgtEl>
                                          <p:spTgt spid="7"/>
                                        </p:tgtEl>
                                        <p:attrNameLst>
                                          <p:attrName>style.visibility</p:attrName>
                                        </p:attrNameLst>
                                      </p:cBhvr>
                                      <p:to>
                                        <p:strVal val="visible"/>
                                      </p:to>
                                    </p:set>
                                    <p:anim calcmode="lin" valueType="num">
                                      <p:cBhvr additive="base">
                                        <p:cTn id="27" dur="500" fill="hold"/>
                                        <p:tgtEl>
                                          <p:spTgt spid="7"/>
                                        </p:tgtEl>
                                        <p:attrNameLst>
                                          <p:attrName>ppt_x</p:attrName>
                                        </p:attrNameLst>
                                      </p:cBhvr>
                                      <p:tavLst>
                                        <p:tav tm="0">
                                          <p:val>
                                            <p:strVal val="0-#ppt_w/2"/>
                                          </p:val>
                                        </p:tav>
                                        <p:tav tm="100000">
                                          <p:val>
                                            <p:strVal val="#ppt_x"/>
                                          </p:val>
                                        </p:tav>
                                      </p:tavLst>
                                    </p:anim>
                                    <p:anim calcmode="lin" valueType="num">
                                      <p:cBhvr additive="base">
                                        <p:cTn id="28" dur="500" fill="hold"/>
                                        <p:tgtEl>
                                          <p:spTgt spid="7"/>
                                        </p:tgtEl>
                                        <p:attrNameLst>
                                          <p:attrName>ppt_y</p:attrName>
                                        </p:attrNameLst>
                                      </p:cBhvr>
                                      <p:tavLst>
                                        <p:tav tm="0">
                                          <p:val>
                                            <p:strVal val="#ppt_y"/>
                                          </p:val>
                                        </p:tav>
                                        <p:tav tm="100000">
                                          <p:val>
                                            <p:strVal val="#ppt_y"/>
                                          </p:val>
                                        </p:tav>
                                      </p:tavLst>
                                    </p:anim>
                                  </p:childTnLst>
                                </p:cTn>
                              </p:par>
                              <p:par>
                                <p:cTn id="29" presetID="2" presetClass="entr" presetSubtype="8" fill="hold" grpId="0" nodeType="withEffect">
                                  <p:stCondLst>
                                    <p:cond delay="0"/>
                                  </p:stCondLst>
                                  <p:childTnLst>
                                    <p:set>
                                      <p:cBhvr>
                                        <p:cTn id="30" dur="1" fill="hold">
                                          <p:stCondLst>
                                            <p:cond delay="0"/>
                                          </p:stCondLst>
                                        </p:cTn>
                                        <p:tgtEl>
                                          <p:spTgt spid="8"/>
                                        </p:tgtEl>
                                        <p:attrNameLst>
                                          <p:attrName>style.visibility</p:attrName>
                                        </p:attrNameLst>
                                      </p:cBhvr>
                                      <p:to>
                                        <p:strVal val="visible"/>
                                      </p:to>
                                    </p:set>
                                    <p:anim calcmode="lin" valueType="num">
                                      <p:cBhvr additive="base">
                                        <p:cTn id="31" dur="500" fill="hold"/>
                                        <p:tgtEl>
                                          <p:spTgt spid="8"/>
                                        </p:tgtEl>
                                        <p:attrNameLst>
                                          <p:attrName>ppt_x</p:attrName>
                                        </p:attrNameLst>
                                      </p:cBhvr>
                                      <p:tavLst>
                                        <p:tav tm="0">
                                          <p:val>
                                            <p:strVal val="0-#ppt_w/2"/>
                                          </p:val>
                                        </p:tav>
                                        <p:tav tm="100000">
                                          <p:val>
                                            <p:strVal val="#ppt_x"/>
                                          </p:val>
                                        </p:tav>
                                      </p:tavLst>
                                    </p:anim>
                                    <p:anim calcmode="lin" valueType="num">
                                      <p:cBhvr additive="base">
                                        <p:cTn id="32" dur="500" fill="hold"/>
                                        <p:tgtEl>
                                          <p:spTgt spid="8"/>
                                        </p:tgtEl>
                                        <p:attrNameLst>
                                          <p:attrName>ppt_y</p:attrName>
                                        </p:attrNameLst>
                                      </p:cBhvr>
                                      <p:tavLst>
                                        <p:tav tm="0">
                                          <p:val>
                                            <p:strVal val="#ppt_y"/>
                                          </p:val>
                                        </p:tav>
                                        <p:tav tm="100000">
                                          <p:val>
                                            <p:strVal val="#ppt_y"/>
                                          </p:val>
                                        </p:tav>
                                      </p:tavLst>
                                    </p:anim>
                                  </p:childTnLst>
                                </p:cTn>
                              </p:par>
                              <p:par>
                                <p:cTn id="33" presetID="2" presetClass="entr" presetSubtype="8" fill="hold" nodeType="withEffect">
                                  <p:stCondLst>
                                    <p:cond delay="0"/>
                                  </p:stCondLst>
                                  <p:childTnLst>
                                    <p:set>
                                      <p:cBhvr>
                                        <p:cTn id="34" dur="1" fill="hold">
                                          <p:stCondLst>
                                            <p:cond delay="0"/>
                                          </p:stCondLst>
                                        </p:cTn>
                                        <p:tgtEl>
                                          <p:spTgt spid="9"/>
                                        </p:tgtEl>
                                        <p:attrNameLst>
                                          <p:attrName>style.visibility</p:attrName>
                                        </p:attrNameLst>
                                      </p:cBhvr>
                                      <p:to>
                                        <p:strVal val="visible"/>
                                      </p:to>
                                    </p:set>
                                    <p:anim calcmode="lin" valueType="num">
                                      <p:cBhvr additive="base">
                                        <p:cTn id="35" dur="500" fill="hold"/>
                                        <p:tgtEl>
                                          <p:spTgt spid="9"/>
                                        </p:tgtEl>
                                        <p:attrNameLst>
                                          <p:attrName>ppt_x</p:attrName>
                                        </p:attrNameLst>
                                      </p:cBhvr>
                                      <p:tavLst>
                                        <p:tav tm="0">
                                          <p:val>
                                            <p:strVal val="0-#ppt_w/2"/>
                                          </p:val>
                                        </p:tav>
                                        <p:tav tm="100000">
                                          <p:val>
                                            <p:strVal val="#ppt_x"/>
                                          </p:val>
                                        </p:tav>
                                      </p:tavLst>
                                    </p:anim>
                                    <p:anim calcmode="lin" valueType="num">
                                      <p:cBhvr additive="base">
                                        <p:cTn id="36" dur="500" fill="hold"/>
                                        <p:tgtEl>
                                          <p:spTgt spid="9"/>
                                        </p:tgtEl>
                                        <p:attrNameLst>
                                          <p:attrName>ppt_y</p:attrName>
                                        </p:attrNameLst>
                                      </p:cBhvr>
                                      <p:tavLst>
                                        <p:tav tm="0">
                                          <p:val>
                                            <p:strVal val="#ppt_y"/>
                                          </p:val>
                                        </p:tav>
                                        <p:tav tm="100000">
                                          <p:val>
                                            <p:strVal val="#ppt_y"/>
                                          </p:val>
                                        </p:tav>
                                      </p:tavLst>
                                    </p:anim>
                                  </p:childTnLst>
                                </p:cTn>
                              </p:par>
                              <p:par>
                                <p:cTn id="37" presetID="2" presetClass="entr" presetSubtype="8" fill="hold" grpId="0" nodeType="withEffect">
                                  <p:stCondLst>
                                    <p:cond delay="0"/>
                                  </p:stCondLst>
                                  <p:childTnLst>
                                    <p:set>
                                      <p:cBhvr>
                                        <p:cTn id="38" dur="1" fill="hold">
                                          <p:stCondLst>
                                            <p:cond delay="0"/>
                                          </p:stCondLst>
                                        </p:cTn>
                                        <p:tgtEl>
                                          <p:spTgt spid="10"/>
                                        </p:tgtEl>
                                        <p:attrNameLst>
                                          <p:attrName>style.visibility</p:attrName>
                                        </p:attrNameLst>
                                      </p:cBhvr>
                                      <p:to>
                                        <p:strVal val="visible"/>
                                      </p:to>
                                    </p:set>
                                    <p:anim calcmode="lin" valueType="num">
                                      <p:cBhvr additive="base">
                                        <p:cTn id="39" dur="500" fill="hold"/>
                                        <p:tgtEl>
                                          <p:spTgt spid="10"/>
                                        </p:tgtEl>
                                        <p:attrNameLst>
                                          <p:attrName>ppt_x</p:attrName>
                                        </p:attrNameLst>
                                      </p:cBhvr>
                                      <p:tavLst>
                                        <p:tav tm="0">
                                          <p:val>
                                            <p:strVal val="0-#ppt_w/2"/>
                                          </p:val>
                                        </p:tav>
                                        <p:tav tm="100000">
                                          <p:val>
                                            <p:strVal val="#ppt_x"/>
                                          </p:val>
                                        </p:tav>
                                      </p:tavLst>
                                    </p:anim>
                                    <p:anim calcmode="lin" valueType="num">
                                      <p:cBhvr additive="base">
                                        <p:cTn id="40" dur="500" fill="hold"/>
                                        <p:tgtEl>
                                          <p:spTgt spid="10"/>
                                        </p:tgtEl>
                                        <p:attrNameLst>
                                          <p:attrName>ppt_y</p:attrName>
                                        </p:attrNameLst>
                                      </p:cBhvr>
                                      <p:tavLst>
                                        <p:tav tm="0">
                                          <p:val>
                                            <p:strVal val="#ppt_y"/>
                                          </p:val>
                                        </p:tav>
                                        <p:tav tm="100000">
                                          <p:val>
                                            <p:strVal val="#ppt_y"/>
                                          </p:val>
                                        </p:tav>
                                      </p:tavLst>
                                    </p:anim>
                                  </p:childTnLst>
                                </p:cTn>
                              </p:par>
                              <p:par>
                                <p:cTn id="41" presetID="2" presetClass="entr" presetSubtype="8" fill="hold" nodeType="withEffect">
                                  <p:stCondLst>
                                    <p:cond delay="0"/>
                                  </p:stCondLst>
                                  <p:childTnLst>
                                    <p:set>
                                      <p:cBhvr>
                                        <p:cTn id="42" dur="1" fill="hold">
                                          <p:stCondLst>
                                            <p:cond delay="0"/>
                                          </p:stCondLst>
                                        </p:cTn>
                                        <p:tgtEl>
                                          <p:spTgt spid="11"/>
                                        </p:tgtEl>
                                        <p:attrNameLst>
                                          <p:attrName>style.visibility</p:attrName>
                                        </p:attrNameLst>
                                      </p:cBhvr>
                                      <p:to>
                                        <p:strVal val="visible"/>
                                      </p:to>
                                    </p:set>
                                    <p:anim calcmode="lin" valueType="num">
                                      <p:cBhvr additive="base">
                                        <p:cTn id="43" dur="500" fill="hold"/>
                                        <p:tgtEl>
                                          <p:spTgt spid="11"/>
                                        </p:tgtEl>
                                        <p:attrNameLst>
                                          <p:attrName>ppt_x</p:attrName>
                                        </p:attrNameLst>
                                      </p:cBhvr>
                                      <p:tavLst>
                                        <p:tav tm="0">
                                          <p:val>
                                            <p:strVal val="0-#ppt_w/2"/>
                                          </p:val>
                                        </p:tav>
                                        <p:tav tm="100000">
                                          <p:val>
                                            <p:strVal val="#ppt_x"/>
                                          </p:val>
                                        </p:tav>
                                      </p:tavLst>
                                    </p:anim>
                                    <p:anim calcmode="lin" valueType="num">
                                      <p:cBhvr additive="base">
                                        <p:cTn id="44" dur="500" fill="hold"/>
                                        <p:tgtEl>
                                          <p:spTgt spid="11"/>
                                        </p:tgtEl>
                                        <p:attrNameLst>
                                          <p:attrName>ppt_y</p:attrName>
                                        </p:attrNameLst>
                                      </p:cBhvr>
                                      <p:tavLst>
                                        <p:tav tm="0">
                                          <p:val>
                                            <p:strVal val="#ppt_y"/>
                                          </p:val>
                                        </p:tav>
                                        <p:tav tm="100000">
                                          <p:val>
                                            <p:strVal val="#ppt_y"/>
                                          </p:val>
                                        </p:tav>
                                      </p:tavLst>
                                    </p:anim>
                                  </p:childTnLst>
                                </p:cTn>
                              </p:par>
                              <p:par>
                                <p:cTn id="45" presetID="2" presetClass="entr" presetSubtype="8" fill="hold" grpId="0" nodeType="withEffect">
                                  <p:stCondLst>
                                    <p:cond delay="0"/>
                                  </p:stCondLst>
                                  <p:childTnLst>
                                    <p:set>
                                      <p:cBhvr>
                                        <p:cTn id="46" dur="1" fill="hold">
                                          <p:stCondLst>
                                            <p:cond delay="0"/>
                                          </p:stCondLst>
                                        </p:cTn>
                                        <p:tgtEl>
                                          <p:spTgt spid="12"/>
                                        </p:tgtEl>
                                        <p:attrNameLst>
                                          <p:attrName>style.visibility</p:attrName>
                                        </p:attrNameLst>
                                      </p:cBhvr>
                                      <p:to>
                                        <p:strVal val="visible"/>
                                      </p:to>
                                    </p:set>
                                    <p:anim calcmode="lin" valueType="num">
                                      <p:cBhvr additive="base">
                                        <p:cTn id="47" dur="500" fill="hold"/>
                                        <p:tgtEl>
                                          <p:spTgt spid="12"/>
                                        </p:tgtEl>
                                        <p:attrNameLst>
                                          <p:attrName>ppt_x</p:attrName>
                                        </p:attrNameLst>
                                      </p:cBhvr>
                                      <p:tavLst>
                                        <p:tav tm="0">
                                          <p:val>
                                            <p:strVal val="0-#ppt_w/2"/>
                                          </p:val>
                                        </p:tav>
                                        <p:tav tm="100000">
                                          <p:val>
                                            <p:strVal val="#ppt_x"/>
                                          </p:val>
                                        </p:tav>
                                      </p:tavLst>
                                    </p:anim>
                                    <p:anim calcmode="lin" valueType="num">
                                      <p:cBhvr additive="base">
                                        <p:cTn id="48" dur="500" fill="hold"/>
                                        <p:tgtEl>
                                          <p:spTgt spid="12"/>
                                        </p:tgtEl>
                                        <p:attrNameLst>
                                          <p:attrName>ppt_y</p:attrName>
                                        </p:attrNameLst>
                                      </p:cBhvr>
                                      <p:tavLst>
                                        <p:tav tm="0">
                                          <p:val>
                                            <p:strVal val="#ppt_y"/>
                                          </p:val>
                                        </p:tav>
                                        <p:tav tm="100000">
                                          <p:val>
                                            <p:strVal val="#ppt_y"/>
                                          </p:val>
                                        </p:tav>
                                      </p:tavLst>
                                    </p:anim>
                                  </p:childTnLst>
                                </p:cTn>
                              </p:par>
                              <p:par>
                                <p:cTn id="49" presetID="2" presetClass="entr" presetSubtype="8" fill="hold" nodeType="withEffect">
                                  <p:stCondLst>
                                    <p:cond delay="0"/>
                                  </p:stCondLst>
                                  <p:childTnLst>
                                    <p:set>
                                      <p:cBhvr>
                                        <p:cTn id="50" dur="1" fill="hold">
                                          <p:stCondLst>
                                            <p:cond delay="0"/>
                                          </p:stCondLst>
                                        </p:cTn>
                                        <p:tgtEl>
                                          <p:spTgt spid="13"/>
                                        </p:tgtEl>
                                        <p:attrNameLst>
                                          <p:attrName>style.visibility</p:attrName>
                                        </p:attrNameLst>
                                      </p:cBhvr>
                                      <p:to>
                                        <p:strVal val="visible"/>
                                      </p:to>
                                    </p:set>
                                    <p:anim calcmode="lin" valueType="num">
                                      <p:cBhvr additive="base">
                                        <p:cTn id="51" dur="500" fill="hold"/>
                                        <p:tgtEl>
                                          <p:spTgt spid="13"/>
                                        </p:tgtEl>
                                        <p:attrNameLst>
                                          <p:attrName>ppt_x</p:attrName>
                                        </p:attrNameLst>
                                      </p:cBhvr>
                                      <p:tavLst>
                                        <p:tav tm="0">
                                          <p:val>
                                            <p:strVal val="0-#ppt_w/2"/>
                                          </p:val>
                                        </p:tav>
                                        <p:tav tm="100000">
                                          <p:val>
                                            <p:strVal val="#ppt_x"/>
                                          </p:val>
                                        </p:tav>
                                      </p:tavLst>
                                    </p:anim>
                                    <p:anim calcmode="lin" valueType="num">
                                      <p:cBhvr additive="base">
                                        <p:cTn id="52" dur="500" fill="hold"/>
                                        <p:tgtEl>
                                          <p:spTgt spid="13"/>
                                        </p:tgtEl>
                                        <p:attrNameLst>
                                          <p:attrName>ppt_y</p:attrName>
                                        </p:attrNameLst>
                                      </p:cBhvr>
                                      <p:tavLst>
                                        <p:tav tm="0">
                                          <p:val>
                                            <p:strVal val="#ppt_y"/>
                                          </p:val>
                                        </p:tav>
                                        <p:tav tm="100000">
                                          <p:val>
                                            <p:strVal val="#ppt_y"/>
                                          </p:val>
                                        </p:tav>
                                      </p:tavLst>
                                    </p:anim>
                                  </p:childTnLst>
                                </p:cTn>
                              </p:par>
                              <p:par>
                                <p:cTn id="53" presetID="2" presetClass="entr" presetSubtype="8" fill="hold" nodeType="withEffect">
                                  <p:stCondLst>
                                    <p:cond delay="0"/>
                                  </p:stCondLst>
                                  <p:childTnLst>
                                    <p:set>
                                      <p:cBhvr>
                                        <p:cTn id="54" dur="1" fill="hold">
                                          <p:stCondLst>
                                            <p:cond delay="0"/>
                                          </p:stCondLst>
                                        </p:cTn>
                                        <p:tgtEl>
                                          <p:spTgt spid="14"/>
                                        </p:tgtEl>
                                        <p:attrNameLst>
                                          <p:attrName>style.visibility</p:attrName>
                                        </p:attrNameLst>
                                      </p:cBhvr>
                                      <p:to>
                                        <p:strVal val="visible"/>
                                      </p:to>
                                    </p:set>
                                    <p:anim calcmode="lin" valueType="num">
                                      <p:cBhvr additive="base">
                                        <p:cTn id="55" dur="500" fill="hold"/>
                                        <p:tgtEl>
                                          <p:spTgt spid="14"/>
                                        </p:tgtEl>
                                        <p:attrNameLst>
                                          <p:attrName>ppt_x</p:attrName>
                                        </p:attrNameLst>
                                      </p:cBhvr>
                                      <p:tavLst>
                                        <p:tav tm="0">
                                          <p:val>
                                            <p:strVal val="0-#ppt_w/2"/>
                                          </p:val>
                                        </p:tav>
                                        <p:tav tm="100000">
                                          <p:val>
                                            <p:strVal val="#ppt_x"/>
                                          </p:val>
                                        </p:tav>
                                      </p:tavLst>
                                    </p:anim>
                                    <p:anim calcmode="lin" valueType="num">
                                      <p:cBhvr additive="base">
                                        <p:cTn id="56" dur="500" fill="hold"/>
                                        <p:tgtEl>
                                          <p:spTgt spid="14"/>
                                        </p:tgtEl>
                                        <p:attrNameLst>
                                          <p:attrName>ppt_y</p:attrName>
                                        </p:attrNameLst>
                                      </p:cBhvr>
                                      <p:tavLst>
                                        <p:tav tm="0">
                                          <p:val>
                                            <p:strVal val="#ppt_y"/>
                                          </p:val>
                                        </p:tav>
                                        <p:tav tm="100000">
                                          <p:val>
                                            <p:strVal val="#ppt_y"/>
                                          </p:val>
                                        </p:tav>
                                      </p:tavLst>
                                    </p:anim>
                                  </p:childTnLst>
                                </p:cTn>
                              </p:par>
                              <p:par>
                                <p:cTn id="57" presetID="2" presetClass="entr" presetSubtype="8" fill="hold" nodeType="withEffect">
                                  <p:stCondLst>
                                    <p:cond delay="0"/>
                                  </p:stCondLst>
                                  <p:childTnLst>
                                    <p:set>
                                      <p:cBhvr>
                                        <p:cTn id="58" dur="1" fill="hold">
                                          <p:stCondLst>
                                            <p:cond delay="0"/>
                                          </p:stCondLst>
                                        </p:cTn>
                                        <p:tgtEl>
                                          <p:spTgt spid="17"/>
                                        </p:tgtEl>
                                        <p:attrNameLst>
                                          <p:attrName>style.visibility</p:attrName>
                                        </p:attrNameLst>
                                      </p:cBhvr>
                                      <p:to>
                                        <p:strVal val="visible"/>
                                      </p:to>
                                    </p:set>
                                    <p:anim calcmode="lin" valueType="num">
                                      <p:cBhvr additive="base">
                                        <p:cTn id="59" dur="500" fill="hold"/>
                                        <p:tgtEl>
                                          <p:spTgt spid="17"/>
                                        </p:tgtEl>
                                        <p:attrNameLst>
                                          <p:attrName>ppt_x</p:attrName>
                                        </p:attrNameLst>
                                      </p:cBhvr>
                                      <p:tavLst>
                                        <p:tav tm="0">
                                          <p:val>
                                            <p:strVal val="0-#ppt_w/2"/>
                                          </p:val>
                                        </p:tav>
                                        <p:tav tm="100000">
                                          <p:val>
                                            <p:strVal val="#ppt_x"/>
                                          </p:val>
                                        </p:tav>
                                      </p:tavLst>
                                    </p:anim>
                                    <p:anim calcmode="lin" valueType="num">
                                      <p:cBhvr additive="base">
                                        <p:cTn id="60" dur="500" fill="hold"/>
                                        <p:tgtEl>
                                          <p:spTgt spid="17"/>
                                        </p:tgtEl>
                                        <p:attrNameLst>
                                          <p:attrName>ppt_y</p:attrName>
                                        </p:attrNameLst>
                                      </p:cBhvr>
                                      <p:tavLst>
                                        <p:tav tm="0">
                                          <p:val>
                                            <p:strVal val="#ppt_y"/>
                                          </p:val>
                                        </p:tav>
                                        <p:tav tm="100000">
                                          <p:val>
                                            <p:strVal val="#ppt_y"/>
                                          </p:val>
                                        </p:tav>
                                      </p:tavLst>
                                    </p:anim>
                                  </p:childTnLst>
                                </p:cTn>
                              </p:par>
                              <p:par>
                                <p:cTn id="61" presetID="2" presetClass="entr" presetSubtype="8" fill="hold" nodeType="withEffect">
                                  <p:stCondLst>
                                    <p:cond delay="0"/>
                                  </p:stCondLst>
                                  <p:childTnLst>
                                    <p:set>
                                      <p:cBhvr>
                                        <p:cTn id="62" dur="1" fill="hold">
                                          <p:stCondLst>
                                            <p:cond delay="0"/>
                                          </p:stCondLst>
                                        </p:cTn>
                                        <p:tgtEl>
                                          <p:spTgt spid="20"/>
                                        </p:tgtEl>
                                        <p:attrNameLst>
                                          <p:attrName>style.visibility</p:attrName>
                                        </p:attrNameLst>
                                      </p:cBhvr>
                                      <p:to>
                                        <p:strVal val="visible"/>
                                      </p:to>
                                    </p:set>
                                    <p:anim calcmode="lin" valueType="num">
                                      <p:cBhvr additive="base">
                                        <p:cTn id="63" dur="500" fill="hold"/>
                                        <p:tgtEl>
                                          <p:spTgt spid="20"/>
                                        </p:tgtEl>
                                        <p:attrNameLst>
                                          <p:attrName>ppt_x</p:attrName>
                                        </p:attrNameLst>
                                      </p:cBhvr>
                                      <p:tavLst>
                                        <p:tav tm="0">
                                          <p:val>
                                            <p:strVal val="0-#ppt_w/2"/>
                                          </p:val>
                                        </p:tav>
                                        <p:tav tm="100000">
                                          <p:val>
                                            <p:strVal val="#ppt_x"/>
                                          </p:val>
                                        </p:tav>
                                      </p:tavLst>
                                    </p:anim>
                                    <p:anim calcmode="lin" valueType="num">
                                      <p:cBhvr additive="base">
                                        <p:cTn id="64" dur="500" fill="hold"/>
                                        <p:tgtEl>
                                          <p:spTgt spid="20"/>
                                        </p:tgtEl>
                                        <p:attrNameLst>
                                          <p:attrName>ppt_y</p:attrName>
                                        </p:attrNameLst>
                                      </p:cBhvr>
                                      <p:tavLst>
                                        <p:tav tm="0">
                                          <p:val>
                                            <p:strVal val="#ppt_y"/>
                                          </p:val>
                                        </p:tav>
                                        <p:tav tm="100000">
                                          <p:val>
                                            <p:strVal val="#ppt_y"/>
                                          </p:val>
                                        </p:tav>
                                      </p:tavLst>
                                    </p:anim>
                                  </p:childTnLst>
                                </p:cTn>
                              </p:par>
                              <p:par>
                                <p:cTn id="65" presetID="2" presetClass="entr" presetSubtype="8" fill="hold" nodeType="withEffect">
                                  <p:stCondLst>
                                    <p:cond delay="0"/>
                                  </p:stCondLst>
                                  <p:childTnLst>
                                    <p:set>
                                      <p:cBhvr>
                                        <p:cTn id="66" dur="1" fill="hold">
                                          <p:stCondLst>
                                            <p:cond delay="0"/>
                                          </p:stCondLst>
                                        </p:cTn>
                                        <p:tgtEl>
                                          <p:spTgt spid="23"/>
                                        </p:tgtEl>
                                        <p:attrNameLst>
                                          <p:attrName>style.visibility</p:attrName>
                                        </p:attrNameLst>
                                      </p:cBhvr>
                                      <p:to>
                                        <p:strVal val="visible"/>
                                      </p:to>
                                    </p:set>
                                    <p:anim calcmode="lin" valueType="num">
                                      <p:cBhvr additive="base">
                                        <p:cTn id="67" dur="500" fill="hold"/>
                                        <p:tgtEl>
                                          <p:spTgt spid="23"/>
                                        </p:tgtEl>
                                        <p:attrNameLst>
                                          <p:attrName>ppt_x</p:attrName>
                                        </p:attrNameLst>
                                      </p:cBhvr>
                                      <p:tavLst>
                                        <p:tav tm="0">
                                          <p:val>
                                            <p:strVal val="0-#ppt_w/2"/>
                                          </p:val>
                                        </p:tav>
                                        <p:tav tm="100000">
                                          <p:val>
                                            <p:strVal val="#ppt_x"/>
                                          </p:val>
                                        </p:tav>
                                      </p:tavLst>
                                    </p:anim>
                                    <p:anim calcmode="lin" valueType="num">
                                      <p:cBhvr additive="base">
                                        <p:cTn id="68" dur="500" fill="hold"/>
                                        <p:tgtEl>
                                          <p:spTgt spid="23"/>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3" grpId="0" animBg="1"/>
      <p:bldP spid="4" grpId="0" animBg="1"/>
      <p:bldP spid="5" grpId="0" animBg="1"/>
      <p:bldP spid="6" grpId="0" animBg="1"/>
      <p:bldP spid="8" grpId="0" animBg="1"/>
      <p:bldP spid="10" grpId="0" animBg="1"/>
      <p:bldP spid="12" grpId="0" animBg="1"/>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 name="Group 35"/>
          <p:cNvGrpSpPr/>
          <p:nvPr/>
        </p:nvGrpSpPr>
        <p:grpSpPr bwMode="auto">
          <a:xfrm>
            <a:off x="948142" y="2729666"/>
            <a:ext cx="1133951" cy="846587"/>
            <a:chOff x="0" y="0"/>
            <a:chExt cx="2088" cy="968"/>
          </a:xfrm>
        </p:grpSpPr>
        <p:sp>
          <p:nvSpPr>
            <p:cNvPr id="3" name="Rectangle 36"/>
            <p:cNvSpPr/>
            <p:nvPr/>
          </p:nvSpPr>
          <p:spPr bwMode="auto">
            <a:xfrm>
              <a:off x="0" y="0"/>
              <a:ext cx="2088" cy="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l">
                <a:defRPr/>
              </a:pPr>
              <a:r>
                <a:rPr lang="zh-CN" altLang="en-US" sz="1200" b="1" dirty="0">
                  <a:latin typeface="微软雅黑" panose="020B0503020204020204" pitchFamily="34" charset="-122"/>
                  <a:ea typeface="微软雅黑" panose="020B0503020204020204" pitchFamily="34" charset="-122"/>
                  <a:cs typeface="Raleway Regular"/>
                </a:rPr>
                <a:t>点击添加标题</a:t>
              </a:r>
              <a:endParaRPr lang="en-US" altLang="zh-CN" sz="10100" b="1" dirty="0">
                <a:latin typeface="微软雅黑" panose="020B0503020204020204" pitchFamily="34" charset="-122"/>
                <a:ea typeface="微软雅黑" panose="020B0503020204020204" pitchFamily="34" charset="-122"/>
                <a:cs typeface="Raleway Regular"/>
              </a:endParaRPr>
            </a:p>
          </p:txBody>
        </p:sp>
        <p:sp>
          <p:nvSpPr>
            <p:cNvPr id="4" name="Rectangle 37"/>
            <p:cNvSpPr/>
            <p:nvPr/>
          </p:nvSpPr>
          <p:spPr bwMode="auto">
            <a:xfrm>
              <a:off x="12" y="181"/>
              <a:ext cx="1675" cy="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p:txBody>
        </p:sp>
      </p:grpSp>
      <p:grpSp>
        <p:nvGrpSpPr>
          <p:cNvPr id="5" name="Group 127"/>
          <p:cNvGrpSpPr/>
          <p:nvPr/>
        </p:nvGrpSpPr>
        <p:grpSpPr>
          <a:xfrm>
            <a:off x="956479" y="1345762"/>
            <a:ext cx="1229438" cy="1086221"/>
            <a:chOff x="6987307" y="1735500"/>
            <a:chExt cx="1193896" cy="1076684"/>
          </a:xfrm>
        </p:grpSpPr>
        <p:sp>
          <p:nvSpPr>
            <p:cNvPr id="6" name="Oval Callout 129"/>
            <p:cNvSpPr/>
            <p:nvPr/>
          </p:nvSpPr>
          <p:spPr bwMode="auto">
            <a:xfrm rot="810681">
              <a:off x="6987307" y="1735500"/>
              <a:ext cx="1193896" cy="1076684"/>
            </a:xfrm>
            <a:prstGeom prst="wedgeEllipseCallout">
              <a:avLst/>
            </a:prstGeom>
            <a:solidFill>
              <a:srgbClr val="00B0F0"/>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fontAlgn="base">
                <a:spcBef>
                  <a:spcPct val="0"/>
                </a:spcBef>
                <a:spcAft>
                  <a:spcPct val="0"/>
                </a:spcAft>
              </a:pPr>
              <a:endParaRPr lang="en-US" dirty="0">
                <a:latin typeface="微软雅黑" panose="020B0503020204020204" pitchFamily="34" charset="-122"/>
                <a:ea typeface="微软雅黑" panose="020B0503020204020204" pitchFamily="34" charset="-122"/>
              </a:endParaRPr>
            </a:p>
          </p:txBody>
        </p:sp>
        <p:sp>
          <p:nvSpPr>
            <p:cNvPr id="7" name="Rectangle 22"/>
            <p:cNvSpPr/>
            <p:nvPr/>
          </p:nvSpPr>
          <p:spPr bwMode="auto">
            <a:xfrm>
              <a:off x="7062974" y="2013768"/>
              <a:ext cx="1043421" cy="688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a:lnSpc>
                  <a:spcPct val="70000"/>
                </a:lnSpc>
              </a:pPr>
              <a:r>
                <a:rPr lang="en-US" sz="2600" b="1" dirty="0">
                  <a:solidFill>
                    <a:srgbClr val="FFFFFF"/>
                  </a:solidFill>
                  <a:latin typeface="微软雅黑" panose="020B0503020204020204" pitchFamily="34" charset="-122"/>
                  <a:ea typeface="微软雅黑" panose="020B0503020204020204" pitchFamily="34" charset="-122"/>
                  <a:cs typeface="Bebas Neue" charset="0"/>
                  <a:sym typeface="Bebas Neue" charset="0"/>
                </a:rPr>
                <a:t>60%</a:t>
              </a:r>
            </a:p>
          </p:txBody>
        </p:sp>
      </p:grpSp>
      <p:grpSp>
        <p:nvGrpSpPr>
          <p:cNvPr id="8" name="Group 35"/>
          <p:cNvGrpSpPr/>
          <p:nvPr/>
        </p:nvGrpSpPr>
        <p:grpSpPr bwMode="auto">
          <a:xfrm>
            <a:off x="2911667" y="2770305"/>
            <a:ext cx="1133951" cy="846587"/>
            <a:chOff x="0" y="0"/>
            <a:chExt cx="2088" cy="968"/>
          </a:xfrm>
        </p:grpSpPr>
        <p:sp>
          <p:nvSpPr>
            <p:cNvPr id="9" name="Rectangle 36"/>
            <p:cNvSpPr/>
            <p:nvPr/>
          </p:nvSpPr>
          <p:spPr bwMode="auto">
            <a:xfrm>
              <a:off x="0" y="0"/>
              <a:ext cx="2088" cy="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l">
                <a:defRPr/>
              </a:pPr>
              <a:r>
                <a:rPr lang="zh-CN" altLang="en-US" sz="1200" b="1" dirty="0">
                  <a:latin typeface="微软雅黑" panose="020B0503020204020204" pitchFamily="34" charset="-122"/>
                  <a:ea typeface="微软雅黑" panose="020B0503020204020204" pitchFamily="34" charset="-122"/>
                  <a:cs typeface="Raleway Regular"/>
                </a:rPr>
                <a:t>点击添加标题</a:t>
              </a:r>
              <a:endParaRPr lang="en-US" altLang="zh-CN" sz="10100" b="1" dirty="0">
                <a:latin typeface="微软雅黑" panose="020B0503020204020204" pitchFamily="34" charset="-122"/>
                <a:ea typeface="微软雅黑" panose="020B0503020204020204" pitchFamily="34" charset="-122"/>
                <a:cs typeface="Raleway Regular"/>
              </a:endParaRPr>
            </a:p>
          </p:txBody>
        </p:sp>
        <p:sp>
          <p:nvSpPr>
            <p:cNvPr id="10" name="Rectangle 37"/>
            <p:cNvSpPr/>
            <p:nvPr/>
          </p:nvSpPr>
          <p:spPr bwMode="auto">
            <a:xfrm>
              <a:off x="12" y="181"/>
              <a:ext cx="1675" cy="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p:txBody>
        </p:sp>
      </p:grpSp>
      <p:grpSp>
        <p:nvGrpSpPr>
          <p:cNvPr id="11" name="Group 197"/>
          <p:cNvGrpSpPr/>
          <p:nvPr/>
        </p:nvGrpSpPr>
        <p:grpSpPr>
          <a:xfrm>
            <a:off x="2842307" y="1359238"/>
            <a:ext cx="1177893" cy="1040681"/>
            <a:chOff x="6987307" y="1735500"/>
            <a:chExt cx="1193896" cy="1076684"/>
          </a:xfrm>
        </p:grpSpPr>
        <p:sp>
          <p:nvSpPr>
            <p:cNvPr id="12" name="Oval Callout 200"/>
            <p:cNvSpPr/>
            <p:nvPr/>
          </p:nvSpPr>
          <p:spPr bwMode="auto">
            <a:xfrm rot="810681">
              <a:off x="6987307" y="1735500"/>
              <a:ext cx="1193896" cy="1076684"/>
            </a:xfrm>
            <a:prstGeom prst="wedgeEllipseCallout">
              <a:avLst/>
            </a:prstGeom>
            <a:solidFill>
              <a:schemeClr val="bg1"/>
            </a:solidFill>
            <a:ln w="25400"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lstStyle/>
            <a:p>
              <a:pPr algn="ctr" fontAlgn="base">
                <a:spcBef>
                  <a:spcPct val="0"/>
                </a:spcBef>
                <a:spcAft>
                  <a:spcPct val="0"/>
                </a:spcAft>
              </a:pPr>
              <a:endParaRPr lang="en-US" dirty="0">
                <a:solidFill>
                  <a:schemeClr val="tx1"/>
                </a:solidFill>
                <a:latin typeface="微软雅黑" panose="020B0503020204020204" pitchFamily="34" charset="-122"/>
                <a:ea typeface="微软雅黑" panose="020B0503020204020204" pitchFamily="34" charset="-122"/>
              </a:endParaRPr>
            </a:p>
          </p:txBody>
        </p:sp>
        <p:sp>
          <p:nvSpPr>
            <p:cNvPr id="13" name="Rectangle 22"/>
            <p:cNvSpPr/>
            <p:nvPr/>
          </p:nvSpPr>
          <p:spPr bwMode="auto">
            <a:xfrm>
              <a:off x="7062974" y="2013768"/>
              <a:ext cx="1043421" cy="688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a:lnSpc>
                  <a:spcPct val="70000"/>
                </a:lnSpc>
              </a:pPr>
              <a:r>
                <a:rPr lang="en-US" sz="2600" b="1" dirty="0">
                  <a:latin typeface="微软雅黑" panose="020B0503020204020204" pitchFamily="34" charset="-122"/>
                  <a:ea typeface="微软雅黑" panose="020B0503020204020204" pitchFamily="34" charset="-122"/>
                  <a:cs typeface="Bebas Neue" charset="0"/>
                  <a:sym typeface="Bebas Neue" charset="0"/>
                </a:rPr>
                <a:t>25%</a:t>
              </a:r>
            </a:p>
          </p:txBody>
        </p:sp>
      </p:grpSp>
      <p:grpSp>
        <p:nvGrpSpPr>
          <p:cNvPr id="14" name="Group 35"/>
          <p:cNvGrpSpPr/>
          <p:nvPr/>
        </p:nvGrpSpPr>
        <p:grpSpPr bwMode="auto">
          <a:xfrm>
            <a:off x="4631402" y="2770305"/>
            <a:ext cx="1133951" cy="846587"/>
            <a:chOff x="0" y="0"/>
            <a:chExt cx="2088" cy="968"/>
          </a:xfrm>
        </p:grpSpPr>
        <p:sp>
          <p:nvSpPr>
            <p:cNvPr id="15" name="Rectangle 36"/>
            <p:cNvSpPr/>
            <p:nvPr/>
          </p:nvSpPr>
          <p:spPr bwMode="auto">
            <a:xfrm>
              <a:off x="0" y="0"/>
              <a:ext cx="2088" cy="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l">
                <a:defRPr/>
              </a:pPr>
              <a:r>
                <a:rPr lang="zh-CN" altLang="en-US" sz="1200" b="1" dirty="0">
                  <a:latin typeface="微软雅黑" panose="020B0503020204020204" pitchFamily="34" charset="-122"/>
                  <a:ea typeface="微软雅黑" panose="020B0503020204020204" pitchFamily="34" charset="-122"/>
                  <a:cs typeface="Raleway Regular"/>
                </a:rPr>
                <a:t>点击添加标题</a:t>
              </a:r>
              <a:endParaRPr lang="en-US" altLang="zh-CN" sz="10100" b="1" dirty="0">
                <a:latin typeface="微软雅黑" panose="020B0503020204020204" pitchFamily="34" charset="-122"/>
                <a:ea typeface="微软雅黑" panose="020B0503020204020204" pitchFamily="34" charset="-122"/>
                <a:cs typeface="Raleway Regular"/>
              </a:endParaRPr>
            </a:p>
          </p:txBody>
        </p:sp>
        <p:sp>
          <p:nvSpPr>
            <p:cNvPr id="16" name="Rectangle 37"/>
            <p:cNvSpPr/>
            <p:nvPr/>
          </p:nvSpPr>
          <p:spPr bwMode="auto">
            <a:xfrm>
              <a:off x="12" y="181"/>
              <a:ext cx="1777" cy="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p:txBody>
        </p:sp>
      </p:grpSp>
      <p:grpSp>
        <p:nvGrpSpPr>
          <p:cNvPr id="17" name="Group 206"/>
          <p:cNvGrpSpPr/>
          <p:nvPr/>
        </p:nvGrpSpPr>
        <p:grpSpPr>
          <a:xfrm>
            <a:off x="4566137" y="1311259"/>
            <a:ext cx="1229438" cy="1086221"/>
            <a:chOff x="6987307" y="1735500"/>
            <a:chExt cx="1193896" cy="1076684"/>
          </a:xfrm>
        </p:grpSpPr>
        <p:sp>
          <p:nvSpPr>
            <p:cNvPr id="18" name="Oval Callout 209"/>
            <p:cNvSpPr/>
            <p:nvPr/>
          </p:nvSpPr>
          <p:spPr bwMode="auto">
            <a:xfrm rot="810681">
              <a:off x="6987307" y="1735500"/>
              <a:ext cx="1193896" cy="1076684"/>
            </a:xfrm>
            <a:prstGeom prst="wedgeEllipseCallout">
              <a:avLst/>
            </a:prstGeom>
            <a:solidFill>
              <a:srgbClr val="00B0F0"/>
            </a:solidFill>
            <a:ln w="25400" cap="flat" cmpd="sng" algn="ctr">
              <a:noFill/>
              <a:prstDash val="solid"/>
              <a:round/>
              <a:headEnd type="none" w="med" len="med"/>
              <a:tailEnd type="none" w="med" len="med"/>
            </a:ln>
            <a:effectLst/>
          </p:spPr>
          <p:txBody>
            <a:bodyPr vert="horz" wrap="square" lIns="91440" tIns="45720" rIns="91440" bIns="45720" numCol="1" rtlCol="0" anchor="t" anchorCtr="0" compatLnSpc="1"/>
            <a:lstStyle/>
            <a:p>
              <a:pPr algn="ctr" fontAlgn="base">
                <a:spcBef>
                  <a:spcPct val="0"/>
                </a:spcBef>
                <a:spcAft>
                  <a:spcPct val="0"/>
                </a:spcAft>
              </a:pPr>
              <a:endParaRPr lang="en-US" dirty="0">
                <a:latin typeface="微软雅黑" panose="020B0503020204020204" pitchFamily="34" charset="-122"/>
                <a:ea typeface="微软雅黑" panose="020B0503020204020204" pitchFamily="34" charset="-122"/>
              </a:endParaRPr>
            </a:p>
          </p:txBody>
        </p:sp>
        <p:sp>
          <p:nvSpPr>
            <p:cNvPr id="19" name="Rectangle 22"/>
            <p:cNvSpPr/>
            <p:nvPr/>
          </p:nvSpPr>
          <p:spPr bwMode="auto">
            <a:xfrm>
              <a:off x="7062974" y="2013768"/>
              <a:ext cx="1043421" cy="688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a:lnSpc>
                  <a:spcPct val="70000"/>
                </a:lnSpc>
              </a:pPr>
              <a:r>
                <a:rPr lang="en-US" sz="2600" b="1" dirty="0">
                  <a:solidFill>
                    <a:srgbClr val="FFFFFF"/>
                  </a:solidFill>
                  <a:latin typeface="微软雅黑" panose="020B0503020204020204" pitchFamily="34" charset="-122"/>
                  <a:ea typeface="微软雅黑" panose="020B0503020204020204" pitchFamily="34" charset="-122"/>
                  <a:cs typeface="Bebas Neue" charset="0"/>
                  <a:sym typeface="Bebas Neue" charset="0"/>
                </a:rPr>
                <a:t>10%</a:t>
              </a:r>
            </a:p>
          </p:txBody>
        </p:sp>
      </p:grpSp>
      <p:grpSp>
        <p:nvGrpSpPr>
          <p:cNvPr id="20" name="Group 35"/>
          <p:cNvGrpSpPr/>
          <p:nvPr/>
        </p:nvGrpSpPr>
        <p:grpSpPr bwMode="auto">
          <a:xfrm>
            <a:off x="6678893" y="2729666"/>
            <a:ext cx="1133951" cy="846587"/>
            <a:chOff x="0" y="0"/>
            <a:chExt cx="2088" cy="968"/>
          </a:xfrm>
        </p:grpSpPr>
        <p:sp>
          <p:nvSpPr>
            <p:cNvPr id="21" name="Rectangle 36"/>
            <p:cNvSpPr/>
            <p:nvPr/>
          </p:nvSpPr>
          <p:spPr bwMode="auto">
            <a:xfrm>
              <a:off x="0" y="0"/>
              <a:ext cx="2088" cy="6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gn="l">
                <a:defRPr/>
              </a:pPr>
              <a:r>
                <a:rPr lang="zh-CN" altLang="en-US" sz="1200" b="1" dirty="0">
                  <a:latin typeface="微软雅黑" panose="020B0503020204020204" pitchFamily="34" charset="-122"/>
                  <a:ea typeface="微软雅黑" panose="020B0503020204020204" pitchFamily="34" charset="-122"/>
                  <a:cs typeface="Raleway Regular"/>
                </a:rPr>
                <a:t>点击添加标题</a:t>
              </a:r>
              <a:endParaRPr lang="en-US" altLang="zh-CN" sz="10100" b="1" dirty="0">
                <a:latin typeface="微软雅黑" panose="020B0503020204020204" pitchFamily="34" charset="-122"/>
                <a:ea typeface="微软雅黑" panose="020B0503020204020204" pitchFamily="34" charset="-122"/>
                <a:cs typeface="Raleway Regular"/>
              </a:endParaRPr>
            </a:p>
          </p:txBody>
        </p:sp>
        <p:sp>
          <p:nvSpPr>
            <p:cNvPr id="22" name="Rectangle 37"/>
            <p:cNvSpPr/>
            <p:nvPr/>
          </p:nvSpPr>
          <p:spPr bwMode="auto">
            <a:xfrm>
              <a:off x="12" y="181"/>
              <a:ext cx="1675" cy="7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t"/>
            <a:lstStyle/>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r>
                <a:rPr lang="zh-CN" altLang="en-US" sz="600" dirty="0">
                  <a:latin typeface="微软雅黑" panose="020B0503020204020204" pitchFamily="34" charset="-122"/>
                  <a:ea typeface="微软雅黑" panose="020B0503020204020204" pitchFamily="34" charset="-122"/>
                </a:rPr>
                <a:t>点击添加文本点击添加文本</a:t>
              </a: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a:p>
              <a:pPr>
                <a:lnSpc>
                  <a:spcPct val="125000"/>
                </a:lnSpc>
              </a:pPr>
              <a:endParaRPr lang="en-US" altLang="zh-CN" sz="600" dirty="0">
                <a:latin typeface="微软雅黑" panose="020B0503020204020204" pitchFamily="34" charset="-122"/>
                <a:ea typeface="微软雅黑" panose="020B0503020204020204" pitchFamily="34" charset="-122"/>
                <a:cs typeface="Lato Light" panose="020F0302020204030203" charset="0"/>
                <a:sym typeface="Lato Light" panose="020F0302020204030203" charset="0"/>
              </a:endParaRPr>
            </a:p>
          </p:txBody>
        </p:sp>
      </p:grpSp>
      <p:grpSp>
        <p:nvGrpSpPr>
          <p:cNvPr id="23" name="Group 215"/>
          <p:cNvGrpSpPr/>
          <p:nvPr/>
        </p:nvGrpSpPr>
        <p:grpSpPr>
          <a:xfrm>
            <a:off x="6472954" y="1311259"/>
            <a:ext cx="1229438" cy="1086221"/>
            <a:chOff x="6987307" y="1735500"/>
            <a:chExt cx="1193896" cy="1076684"/>
          </a:xfrm>
        </p:grpSpPr>
        <p:sp>
          <p:nvSpPr>
            <p:cNvPr id="24" name="Oval Callout 218"/>
            <p:cNvSpPr/>
            <p:nvPr/>
          </p:nvSpPr>
          <p:spPr bwMode="auto">
            <a:xfrm rot="810681">
              <a:off x="6987307" y="1735500"/>
              <a:ext cx="1193896" cy="1076684"/>
            </a:xfrm>
            <a:prstGeom prst="wedgeEllipseCallout">
              <a:avLst/>
            </a:prstGeom>
            <a:solidFill>
              <a:schemeClr val="bg1"/>
            </a:solidFill>
            <a:ln w="25400" cap="flat" cmpd="sng" algn="ctr">
              <a:solidFill>
                <a:srgbClr val="0070C0"/>
              </a:solidFill>
              <a:prstDash val="solid"/>
              <a:round/>
              <a:headEnd type="none" w="med" len="med"/>
              <a:tailEnd type="none" w="med" len="med"/>
            </a:ln>
            <a:effectLst/>
          </p:spPr>
          <p:txBody>
            <a:bodyPr vert="horz" wrap="square" lIns="91440" tIns="45720" rIns="91440" bIns="45720" numCol="1" rtlCol="0" anchor="t" anchorCtr="0" compatLnSpc="1"/>
            <a:lstStyle/>
            <a:p>
              <a:pPr algn="ctr" fontAlgn="base">
                <a:spcBef>
                  <a:spcPct val="0"/>
                </a:spcBef>
                <a:spcAft>
                  <a:spcPct val="0"/>
                </a:spcAft>
              </a:pPr>
              <a:endParaRPr lang="en-US" dirty="0">
                <a:solidFill>
                  <a:schemeClr val="tx1"/>
                </a:solidFill>
                <a:latin typeface="微软雅黑" panose="020B0503020204020204" pitchFamily="34" charset="-122"/>
                <a:ea typeface="微软雅黑" panose="020B0503020204020204" pitchFamily="34" charset="-122"/>
              </a:endParaRPr>
            </a:p>
          </p:txBody>
        </p:sp>
        <p:sp>
          <p:nvSpPr>
            <p:cNvPr id="25" name="Rectangle 22"/>
            <p:cNvSpPr/>
            <p:nvPr/>
          </p:nvSpPr>
          <p:spPr bwMode="auto">
            <a:xfrm>
              <a:off x="7062974" y="2013768"/>
              <a:ext cx="1043421" cy="6883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12700">
                  <a:solidFill>
                    <a:schemeClr val="tx1"/>
                  </a:solidFill>
                  <a:miter lim="800000"/>
                  <a:headEnd type="none" w="med" len="med"/>
                  <a:tailEnd type="none" w="med" len="med"/>
                </a14:hiddenLine>
              </a:ext>
            </a:extLst>
          </p:spPr>
          <p:txBody>
            <a:bodyPr lIns="0" tIns="0" rIns="0" bIns="0" anchor="ctr"/>
            <a:lstStyle/>
            <a:p>
              <a:pPr algn="ctr">
                <a:lnSpc>
                  <a:spcPct val="70000"/>
                </a:lnSpc>
              </a:pPr>
              <a:r>
                <a:rPr lang="en-US" sz="2600" b="1" dirty="0">
                  <a:latin typeface="微软雅黑" panose="020B0503020204020204" pitchFamily="34" charset="-122"/>
                  <a:ea typeface="微软雅黑" panose="020B0503020204020204" pitchFamily="34" charset="-122"/>
                  <a:cs typeface="Bebas Neue" charset="0"/>
                  <a:sym typeface="Bebas Neue" charset="0"/>
                </a:rPr>
                <a:t>5%</a:t>
              </a:r>
            </a:p>
          </p:txBody>
        </p:sp>
      </p:grpSp>
      <p:sp>
        <p:nvSpPr>
          <p:cNvPr id="26" name="矩形: 剪去单角 25"/>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矩形: 剪去单角 26"/>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28"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a:solidFill>
                  <a:srgbClr val="2D5593"/>
                </a:solidFill>
                <a:latin typeface="微软雅黑" panose="020B0503020204020204" pitchFamily="34" charset="-122"/>
                <a:ea typeface="微软雅黑" panose="020B0503020204020204" pitchFamily="34" charset="-122"/>
              </a:rPr>
              <a:t>结论分析与总结</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custDataLst>
      <p:tags r:id="rId1"/>
    </p:custDataLst>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2" presetClass="entr" presetSubtype="0" fill="hold"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350"/>
                                        <p:tgtEl>
                                          <p:spTgt spid="5"/>
                                        </p:tgtEl>
                                      </p:cBhvr>
                                    </p:animEffect>
                                    <p:anim calcmode="lin" valueType="num">
                                      <p:cBhvr>
                                        <p:cTn id="8" dur="350" fill="hold"/>
                                        <p:tgtEl>
                                          <p:spTgt spid="5"/>
                                        </p:tgtEl>
                                        <p:attrNameLst>
                                          <p:attrName>ppt_x</p:attrName>
                                        </p:attrNameLst>
                                      </p:cBhvr>
                                      <p:tavLst>
                                        <p:tav tm="0">
                                          <p:val>
                                            <p:strVal val="#ppt_x"/>
                                          </p:val>
                                        </p:tav>
                                        <p:tav tm="100000">
                                          <p:val>
                                            <p:strVal val="#ppt_x"/>
                                          </p:val>
                                        </p:tav>
                                      </p:tavLst>
                                    </p:anim>
                                    <p:anim calcmode="lin" valueType="num">
                                      <p:cBhvr>
                                        <p:cTn id="9" dur="350" fill="hold"/>
                                        <p:tgtEl>
                                          <p:spTgt spid="5"/>
                                        </p:tgtEl>
                                        <p:attrNameLst>
                                          <p:attrName>ppt_y</p:attrName>
                                        </p:attrNameLst>
                                      </p:cBhvr>
                                      <p:tavLst>
                                        <p:tav tm="0">
                                          <p:val>
                                            <p:strVal val="#ppt_y+.1"/>
                                          </p:val>
                                        </p:tav>
                                        <p:tav tm="100000">
                                          <p:val>
                                            <p:strVal val="#ppt_y"/>
                                          </p:val>
                                        </p:tav>
                                      </p:tavLst>
                                    </p:anim>
                                  </p:childTnLst>
                                </p:cTn>
                              </p:par>
                            </p:childTnLst>
                          </p:cTn>
                        </p:par>
                        <p:par>
                          <p:cTn id="10" fill="hold">
                            <p:stCondLst>
                              <p:cond delay="350"/>
                            </p:stCondLst>
                            <p:childTnLst>
                              <p:par>
                                <p:cTn id="11" presetID="22" presetClass="entr" presetSubtype="1" fill="hold" nodeType="afterEffect">
                                  <p:stCondLst>
                                    <p:cond delay="0"/>
                                  </p:stCondLst>
                                  <p:childTnLst>
                                    <p:set>
                                      <p:cBhvr>
                                        <p:cTn id="12" dur="1" fill="hold">
                                          <p:stCondLst>
                                            <p:cond delay="0"/>
                                          </p:stCondLst>
                                        </p:cTn>
                                        <p:tgtEl>
                                          <p:spTgt spid="2"/>
                                        </p:tgtEl>
                                        <p:attrNameLst>
                                          <p:attrName>style.visibility</p:attrName>
                                        </p:attrNameLst>
                                      </p:cBhvr>
                                      <p:to>
                                        <p:strVal val="visible"/>
                                      </p:to>
                                    </p:set>
                                    <p:animEffect transition="in" filter="wipe(up)">
                                      <p:cBhvr>
                                        <p:cTn id="13" dur="500"/>
                                        <p:tgtEl>
                                          <p:spTgt spid="2"/>
                                        </p:tgtEl>
                                      </p:cBhvr>
                                    </p:animEffect>
                                  </p:childTnLst>
                                </p:cTn>
                              </p:par>
                            </p:childTnLst>
                          </p:cTn>
                        </p:par>
                      </p:childTnLst>
                    </p:cTn>
                  </p:par>
                  <p:par>
                    <p:cTn id="14" fill="hold">
                      <p:stCondLst>
                        <p:cond delay="indefinite"/>
                      </p:stCondLst>
                      <p:childTnLst>
                        <p:par>
                          <p:cTn id="15" fill="hold">
                            <p:stCondLst>
                              <p:cond delay="0"/>
                            </p:stCondLst>
                            <p:childTnLst>
                              <p:par>
                                <p:cTn id="16" presetID="47" presetClass="entr" presetSubtype="0" fill="hold" nodeType="clickEffect">
                                  <p:stCondLst>
                                    <p:cond delay="0"/>
                                  </p:stCondLst>
                                  <p:childTnLst>
                                    <p:set>
                                      <p:cBhvr>
                                        <p:cTn id="17" dur="1" fill="hold">
                                          <p:stCondLst>
                                            <p:cond delay="0"/>
                                          </p:stCondLst>
                                        </p:cTn>
                                        <p:tgtEl>
                                          <p:spTgt spid="11"/>
                                        </p:tgtEl>
                                        <p:attrNameLst>
                                          <p:attrName>style.visibility</p:attrName>
                                        </p:attrNameLst>
                                      </p:cBhvr>
                                      <p:to>
                                        <p:strVal val="visible"/>
                                      </p:to>
                                    </p:set>
                                    <p:animEffect transition="in" filter="fade">
                                      <p:cBhvr>
                                        <p:cTn id="18" dur="1000"/>
                                        <p:tgtEl>
                                          <p:spTgt spid="11"/>
                                        </p:tgtEl>
                                      </p:cBhvr>
                                    </p:animEffect>
                                    <p:anim calcmode="lin" valueType="num">
                                      <p:cBhvr>
                                        <p:cTn id="19" dur="1000" fill="hold"/>
                                        <p:tgtEl>
                                          <p:spTgt spid="11"/>
                                        </p:tgtEl>
                                        <p:attrNameLst>
                                          <p:attrName>ppt_x</p:attrName>
                                        </p:attrNameLst>
                                      </p:cBhvr>
                                      <p:tavLst>
                                        <p:tav tm="0">
                                          <p:val>
                                            <p:strVal val="#ppt_x"/>
                                          </p:val>
                                        </p:tav>
                                        <p:tav tm="100000">
                                          <p:val>
                                            <p:strVal val="#ppt_x"/>
                                          </p:val>
                                        </p:tav>
                                      </p:tavLst>
                                    </p:anim>
                                    <p:anim calcmode="lin" valueType="num">
                                      <p:cBhvr>
                                        <p:cTn id="20" dur="1000" fill="hold"/>
                                        <p:tgtEl>
                                          <p:spTgt spid="11"/>
                                        </p:tgtEl>
                                        <p:attrNameLst>
                                          <p:attrName>ppt_y</p:attrName>
                                        </p:attrNameLst>
                                      </p:cBhvr>
                                      <p:tavLst>
                                        <p:tav tm="0">
                                          <p:val>
                                            <p:strVal val="#ppt_y-.1"/>
                                          </p:val>
                                        </p:tav>
                                        <p:tav tm="100000">
                                          <p:val>
                                            <p:strVal val="#ppt_y"/>
                                          </p:val>
                                        </p:tav>
                                      </p:tavLst>
                                    </p:anim>
                                  </p:childTnLst>
                                </p:cTn>
                              </p:par>
                            </p:childTnLst>
                          </p:cTn>
                        </p:par>
                        <p:par>
                          <p:cTn id="21" fill="hold">
                            <p:stCondLst>
                              <p:cond delay="1000"/>
                            </p:stCondLst>
                            <p:childTnLst>
                              <p:par>
                                <p:cTn id="22" presetID="22" presetClass="entr" presetSubtype="1" fill="hold" nodeType="afterEffect">
                                  <p:stCondLst>
                                    <p:cond delay="0"/>
                                  </p:stCondLst>
                                  <p:childTnLst>
                                    <p:set>
                                      <p:cBhvr>
                                        <p:cTn id="23" dur="1" fill="hold">
                                          <p:stCondLst>
                                            <p:cond delay="0"/>
                                          </p:stCondLst>
                                        </p:cTn>
                                        <p:tgtEl>
                                          <p:spTgt spid="8"/>
                                        </p:tgtEl>
                                        <p:attrNameLst>
                                          <p:attrName>style.visibility</p:attrName>
                                        </p:attrNameLst>
                                      </p:cBhvr>
                                      <p:to>
                                        <p:strVal val="visible"/>
                                      </p:to>
                                    </p:set>
                                    <p:animEffect transition="in" filter="wipe(up)">
                                      <p:cBhvr>
                                        <p:cTn id="24" dur="500"/>
                                        <p:tgtEl>
                                          <p:spTgt spid="8"/>
                                        </p:tgtEl>
                                      </p:cBhvr>
                                    </p:animEffect>
                                  </p:childTnLst>
                                </p:cTn>
                              </p:par>
                            </p:childTnLst>
                          </p:cTn>
                        </p:par>
                      </p:childTnLst>
                    </p:cTn>
                  </p:par>
                  <p:par>
                    <p:cTn id="25" fill="hold">
                      <p:stCondLst>
                        <p:cond delay="indefinite"/>
                      </p:stCondLst>
                      <p:childTnLst>
                        <p:par>
                          <p:cTn id="26" fill="hold">
                            <p:stCondLst>
                              <p:cond delay="0"/>
                            </p:stCondLst>
                            <p:childTnLst>
                              <p:par>
                                <p:cTn id="27" presetID="42" presetClass="entr" presetSubtype="0" fill="hold" nodeType="clickEffect">
                                  <p:stCondLst>
                                    <p:cond delay="0"/>
                                  </p:stCondLst>
                                  <p:childTnLst>
                                    <p:set>
                                      <p:cBhvr>
                                        <p:cTn id="28" dur="1" fill="hold">
                                          <p:stCondLst>
                                            <p:cond delay="0"/>
                                          </p:stCondLst>
                                        </p:cTn>
                                        <p:tgtEl>
                                          <p:spTgt spid="17"/>
                                        </p:tgtEl>
                                        <p:attrNameLst>
                                          <p:attrName>style.visibility</p:attrName>
                                        </p:attrNameLst>
                                      </p:cBhvr>
                                      <p:to>
                                        <p:strVal val="visible"/>
                                      </p:to>
                                    </p:set>
                                    <p:animEffect transition="in" filter="fade">
                                      <p:cBhvr>
                                        <p:cTn id="29" dur="350"/>
                                        <p:tgtEl>
                                          <p:spTgt spid="17"/>
                                        </p:tgtEl>
                                      </p:cBhvr>
                                    </p:animEffect>
                                    <p:anim calcmode="lin" valueType="num">
                                      <p:cBhvr>
                                        <p:cTn id="30" dur="350" fill="hold"/>
                                        <p:tgtEl>
                                          <p:spTgt spid="17"/>
                                        </p:tgtEl>
                                        <p:attrNameLst>
                                          <p:attrName>ppt_x</p:attrName>
                                        </p:attrNameLst>
                                      </p:cBhvr>
                                      <p:tavLst>
                                        <p:tav tm="0">
                                          <p:val>
                                            <p:strVal val="#ppt_x"/>
                                          </p:val>
                                        </p:tav>
                                        <p:tav tm="100000">
                                          <p:val>
                                            <p:strVal val="#ppt_x"/>
                                          </p:val>
                                        </p:tav>
                                      </p:tavLst>
                                    </p:anim>
                                    <p:anim calcmode="lin" valueType="num">
                                      <p:cBhvr>
                                        <p:cTn id="31" dur="350" fill="hold"/>
                                        <p:tgtEl>
                                          <p:spTgt spid="17"/>
                                        </p:tgtEl>
                                        <p:attrNameLst>
                                          <p:attrName>ppt_y</p:attrName>
                                        </p:attrNameLst>
                                      </p:cBhvr>
                                      <p:tavLst>
                                        <p:tav tm="0">
                                          <p:val>
                                            <p:strVal val="#ppt_y+.1"/>
                                          </p:val>
                                        </p:tav>
                                        <p:tav tm="100000">
                                          <p:val>
                                            <p:strVal val="#ppt_y"/>
                                          </p:val>
                                        </p:tav>
                                      </p:tavLst>
                                    </p:anim>
                                  </p:childTnLst>
                                </p:cTn>
                              </p:par>
                            </p:childTnLst>
                          </p:cTn>
                        </p:par>
                        <p:par>
                          <p:cTn id="32" fill="hold">
                            <p:stCondLst>
                              <p:cond delay="350"/>
                            </p:stCondLst>
                            <p:childTnLst>
                              <p:par>
                                <p:cTn id="33" presetID="22" presetClass="entr" presetSubtype="1" fill="hold" nodeType="afterEffect">
                                  <p:stCondLst>
                                    <p:cond delay="0"/>
                                  </p:stCondLst>
                                  <p:childTnLst>
                                    <p:set>
                                      <p:cBhvr>
                                        <p:cTn id="34" dur="1" fill="hold">
                                          <p:stCondLst>
                                            <p:cond delay="0"/>
                                          </p:stCondLst>
                                        </p:cTn>
                                        <p:tgtEl>
                                          <p:spTgt spid="14"/>
                                        </p:tgtEl>
                                        <p:attrNameLst>
                                          <p:attrName>style.visibility</p:attrName>
                                        </p:attrNameLst>
                                      </p:cBhvr>
                                      <p:to>
                                        <p:strVal val="visible"/>
                                      </p:to>
                                    </p:set>
                                    <p:animEffect transition="in" filter="wipe(up)">
                                      <p:cBhvr>
                                        <p:cTn id="35" dur="500"/>
                                        <p:tgtEl>
                                          <p:spTgt spid="14"/>
                                        </p:tgtEl>
                                      </p:cBhvr>
                                    </p:animEffect>
                                  </p:childTnLst>
                                </p:cTn>
                              </p:par>
                            </p:childTnLst>
                          </p:cTn>
                        </p:par>
                      </p:childTnLst>
                    </p:cTn>
                  </p:par>
                  <p:par>
                    <p:cTn id="36" fill="hold">
                      <p:stCondLst>
                        <p:cond delay="indefinite"/>
                      </p:stCondLst>
                      <p:childTnLst>
                        <p:par>
                          <p:cTn id="37" fill="hold">
                            <p:stCondLst>
                              <p:cond delay="0"/>
                            </p:stCondLst>
                            <p:childTnLst>
                              <p:par>
                                <p:cTn id="38" presetID="47" presetClass="entr" presetSubtype="0" fill="hold" nodeType="clickEffect">
                                  <p:stCondLst>
                                    <p:cond delay="0"/>
                                  </p:stCondLst>
                                  <p:childTnLst>
                                    <p:set>
                                      <p:cBhvr>
                                        <p:cTn id="39" dur="1" fill="hold">
                                          <p:stCondLst>
                                            <p:cond delay="0"/>
                                          </p:stCondLst>
                                        </p:cTn>
                                        <p:tgtEl>
                                          <p:spTgt spid="23"/>
                                        </p:tgtEl>
                                        <p:attrNameLst>
                                          <p:attrName>style.visibility</p:attrName>
                                        </p:attrNameLst>
                                      </p:cBhvr>
                                      <p:to>
                                        <p:strVal val="visible"/>
                                      </p:to>
                                    </p:set>
                                    <p:animEffect transition="in" filter="fade">
                                      <p:cBhvr>
                                        <p:cTn id="40" dur="1000"/>
                                        <p:tgtEl>
                                          <p:spTgt spid="23"/>
                                        </p:tgtEl>
                                      </p:cBhvr>
                                    </p:animEffect>
                                    <p:anim calcmode="lin" valueType="num">
                                      <p:cBhvr>
                                        <p:cTn id="41" dur="1000" fill="hold"/>
                                        <p:tgtEl>
                                          <p:spTgt spid="23"/>
                                        </p:tgtEl>
                                        <p:attrNameLst>
                                          <p:attrName>ppt_x</p:attrName>
                                        </p:attrNameLst>
                                      </p:cBhvr>
                                      <p:tavLst>
                                        <p:tav tm="0">
                                          <p:val>
                                            <p:strVal val="#ppt_x"/>
                                          </p:val>
                                        </p:tav>
                                        <p:tav tm="100000">
                                          <p:val>
                                            <p:strVal val="#ppt_x"/>
                                          </p:val>
                                        </p:tav>
                                      </p:tavLst>
                                    </p:anim>
                                    <p:anim calcmode="lin" valueType="num">
                                      <p:cBhvr>
                                        <p:cTn id="42" dur="1000" fill="hold"/>
                                        <p:tgtEl>
                                          <p:spTgt spid="23"/>
                                        </p:tgtEl>
                                        <p:attrNameLst>
                                          <p:attrName>ppt_y</p:attrName>
                                        </p:attrNameLst>
                                      </p:cBhvr>
                                      <p:tavLst>
                                        <p:tav tm="0">
                                          <p:val>
                                            <p:strVal val="#ppt_y-.1"/>
                                          </p:val>
                                        </p:tav>
                                        <p:tav tm="100000">
                                          <p:val>
                                            <p:strVal val="#ppt_y"/>
                                          </p:val>
                                        </p:tav>
                                      </p:tavLst>
                                    </p:anim>
                                  </p:childTnLst>
                                </p:cTn>
                              </p:par>
                            </p:childTnLst>
                          </p:cTn>
                        </p:par>
                        <p:par>
                          <p:cTn id="43" fill="hold">
                            <p:stCondLst>
                              <p:cond delay="1000"/>
                            </p:stCondLst>
                            <p:childTnLst>
                              <p:par>
                                <p:cTn id="44" presetID="22" presetClass="entr" presetSubtype="1" fill="hold" nodeType="afterEffect">
                                  <p:stCondLst>
                                    <p:cond delay="0"/>
                                  </p:stCondLst>
                                  <p:childTnLst>
                                    <p:set>
                                      <p:cBhvr>
                                        <p:cTn id="45" dur="1" fill="hold">
                                          <p:stCondLst>
                                            <p:cond delay="0"/>
                                          </p:stCondLst>
                                        </p:cTn>
                                        <p:tgtEl>
                                          <p:spTgt spid="20"/>
                                        </p:tgtEl>
                                        <p:attrNameLst>
                                          <p:attrName>style.visibility</p:attrName>
                                        </p:attrNameLst>
                                      </p:cBhvr>
                                      <p:to>
                                        <p:strVal val="visible"/>
                                      </p:to>
                                    </p:set>
                                    <p:animEffect transition="in" filter="wipe(up)">
                                      <p:cBhvr>
                                        <p:cTn id="46" dur="500"/>
                                        <p:tgtEl>
                                          <p:spTgt spid="2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波形 1"/>
          <p:cNvSpPr/>
          <p:nvPr/>
        </p:nvSpPr>
        <p:spPr>
          <a:xfrm>
            <a:off x="-18902038" y="-11737428"/>
            <a:ext cx="35836330" cy="13105456"/>
          </a:xfrm>
          <a:prstGeom prst="wave">
            <a:avLst>
              <a:gd name="adj1" fmla="val 12500"/>
              <a:gd name="adj2" fmla="val -10000"/>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 name="波形 3"/>
          <p:cNvSpPr/>
          <p:nvPr/>
        </p:nvSpPr>
        <p:spPr>
          <a:xfrm>
            <a:off x="-19089608" y="-11881444"/>
            <a:ext cx="35836330" cy="13105456"/>
          </a:xfrm>
          <a:prstGeom prst="wave">
            <a:avLst>
              <a:gd name="adj1" fmla="val 12500"/>
              <a:gd name="adj2" fmla="val -10000"/>
            </a:avLst>
          </a:prstGeom>
          <a:solidFill>
            <a:srgbClr val="2D559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文本框 8"/>
          <p:cNvSpPr txBox="1"/>
          <p:nvPr/>
        </p:nvSpPr>
        <p:spPr>
          <a:xfrm>
            <a:off x="1908274" y="1944092"/>
            <a:ext cx="6359535" cy="899047"/>
          </a:xfrm>
          <a:prstGeom prst="rect">
            <a:avLst/>
          </a:prstGeom>
          <a:noFill/>
        </p:spPr>
        <p:txBody>
          <a:bodyPr wrap="square" lIns="67391" tIns="33696" rIns="67391" bIns="33696" rtlCol="0">
            <a:spAutoFit/>
          </a:bodyPr>
          <a:lstStyle/>
          <a:p>
            <a:r>
              <a:rPr lang="zh-CN" altLang="en-US" sz="5400" dirty="0">
                <a:solidFill>
                  <a:srgbClr val="2D5593"/>
                </a:solidFill>
                <a:latin typeface="微软雅黑" panose="020B0503020204020204" pitchFamily="34" charset="-122"/>
                <a:ea typeface="微软雅黑" panose="020B0503020204020204" pitchFamily="34" charset="-122"/>
              </a:rPr>
              <a:t>毕业论文答辩</a:t>
            </a:r>
            <a:r>
              <a:rPr lang="en-US" altLang="zh-CN" sz="5400" dirty="0">
                <a:solidFill>
                  <a:srgbClr val="2D5593"/>
                </a:solidFill>
                <a:latin typeface="微软雅黑" panose="020B0503020204020204" pitchFamily="34" charset="-122"/>
                <a:ea typeface="微软雅黑" panose="020B0503020204020204" pitchFamily="34" charset="-122"/>
              </a:rPr>
              <a:t>PPT</a:t>
            </a:r>
          </a:p>
        </p:txBody>
      </p:sp>
      <p:sp>
        <p:nvSpPr>
          <p:cNvPr id="6" name="文本框 8"/>
          <p:cNvSpPr txBox="1"/>
          <p:nvPr/>
        </p:nvSpPr>
        <p:spPr>
          <a:xfrm>
            <a:off x="3492451" y="3312244"/>
            <a:ext cx="2448272" cy="345049"/>
          </a:xfrm>
          <a:prstGeom prst="rect">
            <a:avLst/>
          </a:prstGeom>
          <a:solidFill>
            <a:srgbClr val="00AFF1"/>
          </a:solidFill>
        </p:spPr>
        <p:txBody>
          <a:bodyPr wrap="square" lIns="67391" tIns="33696" rIns="67391" bIns="33696" rtlCol="0">
            <a:spAutoFit/>
          </a:bodyPr>
          <a:lstStyle/>
          <a:p>
            <a:r>
              <a:rPr lang="zh-CN" altLang="en-US" sz="1800" dirty="0">
                <a:solidFill>
                  <a:schemeClr val="bg1"/>
                </a:solidFill>
                <a:latin typeface="微软雅黑" panose="020B0503020204020204" pitchFamily="34" charset="-122"/>
                <a:ea typeface="微软雅黑" panose="020B0503020204020204" pitchFamily="34" charset="-122"/>
              </a:rPr>
              <a:t>北京大学信息科技学院</a:t>
            </a:r>
            <a:endParaRPr lang="en-US" altLang="zh-CN" sz="1800" dirty="0">
              <a:solidFill>
                <a:schemeClr val="bg1"/>
              </a:solidFill>
              <a:latin typeface="微软雅黑" panose="020B0503020204020204" pitchFamily="34" charset="-122"/>
              <a:ea typeface="微软雅黑" panose="020B0503020204020204" pitchFamily="34" charset="-122"/>
            </a:endParaRPr>
          </a:p>
        </p:txBody>
      </p:sp>
      <p:sp>
        <p:nvSpPr>
          <p:cNvPr id="8" name="文本框 8"/>
          <p:cNvSpPr txBox="1"/>
          <p:nvPr/>
        </p:nvSpPr>
        <p:spPr>
          <a:xfrm>
            <a:off x="2700362" y="2880196"/>
            <a:ext cx="6359535" cy="375827"/>
          </a:xfrm>
          <a:prstGeom prst="rect">
            <a:avLst/>
          </a:prstGeom>
          <a:noFill/>
        </p:spPr>
        <p:txBody>
          <a:bodyPr wrap="square" lIns="67391" tIns="33696" rIns="67391" bIns="33696" rtlCol="0">
            <a:spAutoFit/>
          </a:bodyPr>
          <a:lstStyle/>
          <a:p>
            <a:r>
              <a:rPr lang="zh-CN" altLang="en-US" sz="2000" dirty="0">
                <a:solidFill>
                  <a:srgbClr val="2D5593"/>
                </a:solidFill>
                <a:latin typeface="微软雅黑" panose="020B0503020204020204" pitchFamily="34" charset="-122"/>
                <a:ea typeface="微软雅黑" panose="020B0503020204020204" pitchFamily="34" charset="-122"/>
              </a:rPr>
              <a:t>答辩人：</a:t>
            </a:r>
            <a:r>
              <a:rPr lang="en-US" altLang="zh-CN" sz="2000" dirty="0">
                <a:solidFill>
                  <a:srgbClr val="2D5593"/>
                </a:solidFill>
                <a:latin typeface="微软雅黑" panose="020B0503020204020204" pitchFamily="34" charset="-122"/>
                <a:ea typeface="微软雅黑" panose="020B0503020204020204" pitchFamily="34" charset="-122"/>
              </a:rPr>
              <a:t>33PPT</a:t>
            </a:r>
            <a:r>
              <a:rPr lang="zh-CN" altLang="en-US" sz="2000" dirty="0">
                <a:solidFill>
                  <a:srgbClr val="2D5593"/>
                </a:solidFill>
                <a:latin typeface="微软雅黑" panose="020B0503020204020204" pitchFamily="34" charset="-122"/>
                <a:ea typeface="微软雅黑" panose="020B0503020204020204" pitchFamily="34" charset="-122"/>
              </a:rPr>
              <a:t>    指导老师：</a:t>
            </a:r>
            <a:r>
              <a:rPr lang="en-US" altLang="zh-CN" sz="2000" dirty="0">
                <a:solidFill>
                  <a:srgbClr val="2D5593"/>
                </a:solidFill>
                <a:latin typeface="微软雅黑" panose="020B0503020204020204" pitchFamily="34" charset="-122"/>
                <a:ea typeface="微软雅黑" panose="020B0503020204020204" pitchFamily="34" charset="-122"/>
              </a:rPr>
              <a:t>33PPT</a:t>
            </a:r>
          </a:p>
        </p:txBody>
      </p:sp>
      <p:sp>
        <p:nvSpPr>
          <p:cNvPr id="9" name="文本框 8"/>
          <p:cNvSpPr txBox="1"/>
          <p:nvPr/>
        </p:nvSpPr>
        <p:spPr>
          <a:xfrm>
            <a:off x="3780482" y="215900"/>
            <a:ext cx="6359535" cy="560493"/>
          </a:xfrm>
          <a:prstGeom prst="rect">
            <a:avLst/>
          </a:prstGeom>
          <a:noFill/>
        </p:spPr>
        <p:txBody>
          <a:bodyPr wrap="square" lIns="67391" tIns="33696" rIns="67391" bIns="33696" rtlCol="0">
            <a:spAutoFit/>
          </a:bodyPr>
          <a:lstStyle/>
          <a:p>
            <a:r>
              <a:rPr lang="en-US" altLang="zh-CN" sz="3200" dirty="0">
                <a:solidFill>
                  <a:schemeClr val="bg1"/>
                </a:solidFill>
                <a:latin typeface="微软雅黑" panose="020B0503020204020204" pitchFamily="34" charset="-122"/>
                <a:ea typeface="微软雅黑" panose="020B0503020204020204" pitchFamily="34" charset="-122"/>
              </a:rPr>
              <a:t>LOGO</a:t>
            </a:r>
          </a:p>
        </p:txBody>
      </p:sp>
    </p:spTree>
    <p:extLst>
      <p:ext uri="{BB962C8B-B14F-4D97-AF65-F5344CB8AC3E}">
        <p14:creationId xmlns:p14="http://schemas.microsoft.com/office/powerpoint/2010/main" val="1490435994"/>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p:cTn id="7" dur="500" fill="hold"/>
                                        <p:tgtEl>
                                          <p:spTgt spid="9"/>
                                        </p:tgtEl>
                                        <p:attrNameLst>
                                          <p:attrName>ppt_w</p:attrName>
                                        </p:attrNameLst>
                                      </p:cBhvr>
                                      <p:tavLst>
                                        <p:tav tm="0">
                                          <p:val>
                                            <p:fltVal val="0"/>
                                          </p:val>
                                        </p:tav>
                                        <p:tav tm="100000">
                                          <p:val>
                                            <p:strVal val="#ppt_w"/>
                                          </p:val>
                                        </p:tav>
                                      </p:tavLst>
                                    </p:anim>
                                    <p:anim calcmode="lin" valueType="num">
                                      <p:cBhvr>
                                        <p:cTn id="8" dur="500" fill="hold"/>
                                        <p:tgtEl>
                                          <p:spTgt spid="9"/>
                                        </p:tgtEl>
                                        <p:attrNameLst>
                                          <p:attrName>ppt_h</p:attrName>
                                        </p:attrNameLst>
                                      </p:cBhvr>
                                      <p:tavLst>
                                        <p:tav tm="0">
                                          <p:val>
                                            <p:fltVal val="0"/>
                                          </p:val>
                                        </p:tav>
                                        <p:tav tm="100000">
                                          <p:val>
                                            <p:strVal val="#ppt_h"/>
                                          </p:val>
                                        </p:tav>
                                      </p:tavLst>
                                    </p:anim>
                                    <p:animEffect transition="in" filter="fade">
                                      <p:cBhvr>
                                        <p:cTn id="9" dur="500"/>
                                        <p:tgtEl>
                                          <p:spTgt spid="9"/>
                                        </p:tgtEl>
                                      </p:cBhvr>
                                    </p:animEffect>
                                  </p:childTnLst>
                                </p:cTn>
                              </p:par>
                            </p:childTnLst>
                          </p:cTn>
                        </p:par>
                        <p:par>
                          <p:cTn id="10" fill="hold">
                            <p:stCondLst>
                              <p:cond delay="500"/>
                            </p:stCondLst>
                            <p:childTnLst>
                              <p:par>
                                <p:cTn id="11" presetID="16" presetClass="entr" presetSubtype="21" fill="hold" grpId="0" nodeType="afterEffect">
                                  <p:stCondLst>
                                    <p:cond delay="0"/>
                                  </p:stCondLst>
                                  <p:childTnLst>
                                    <p:set>
                                      <p:cBhvr>
                                        <p:cTn id="12" dur="1" fill="hold">
                                          <p:stCondLst>
                                            <p:cond delay="0"/>
                                          </p:stCondLst>
                                        </p:cTn>
                                        <p:tgtEl>
                                          <p:spTgt spid="5"/>
                                        </p:tgtEl>
                                        <p:attrNameLst>
                                          <p:attrName>style.visibility</p:attrName>
                                        </p:attrNameLst>
                                      </p:cBhvr>
                                      <p:to>
                                        <p:strVal val="visible"/>
                                      </p:to>
                                    </p:set>
                                    <p:animEffect transition="in" filter="barn(inVertical)">
                                      <p:cBhvr>
                                        <p:cTn id="13" dur="500"/>
                                        <p:tgtEl>
                                          <p:spTgt spid="5"/>
                                        </p:tgtEl>
                                      </p:cBhvr>
                                    </p:animEffect>
                                  </p:childTnLst>
                                </p:cTn>
                              </p:par>
                            </p:childTnLst>
                          </p:cTn>
                        </p:par>
                        <p:par>
                          <p:cTn id="14" fill="hold">
                            <p:stCondLst>
                              <p:cond delay="1000"/>
                            </p:stCondLst>
                            <p:childTnLst>
                              <p:par>
                                <p:cTn id="15" presetID="42" presetClass="entr" presetSubtype="0" fill="hold" grpId="0" nodeType="afterEffect">
                                  <p:stCondLst>
                                    <p:cond delay="0"/>
                                  </p:stCondLst>
                                  <p:childTnLst>
                                    <p:set>
                                      <p:cBhvr>
                                        <p:cTn id="16" dur="1" fill="hold">
                                          <p:stCondLst>
                                            <p:cond delay="0"/>
                                          </p:stCondLst>
                                        </p:cTn>
                                        <p:tgtEl>
                                          <p:spTgt spid="8"/>
                                        </p:tgtEl>
                                        <p:attrNameLst>
                                          <p:attrName>style.visibility</p:attrName>
                                        </p:attrNameLst>
                                      </p:cBhvr>
                                      <p:to>
                                        <p:strVal val="visible"/>
                                      </p:to>
                                    </p:set>
                                    <p:animEffect transition="in" filter="fade">
                                      <p:cBhvr>
                                        <p:cTn id="17" dur="1000"/>
                                        <p:tgtEl>
                                          <p:spTgt spid="8"/>
                                        </p:tgtEl>
                                      </p:cBhvr>
                                    </p:animEffect>
                                    <p:anim calcmode="lin" valueType="num">
                                      <p:cBhvr>
                                        <p:cTn id="18" dur="1000" fill="hold"/>
                                        <p:tgtEl>
                                          <p:spTgt spid="8"/>
                                        </p:tgtEl>
                                        <p:attrNameLst>
                                          <p:attrName>ppt_x</p:attrName>
                                        </p:attrNameLst>
                                      </p:cBhvr>
                                      <p:tavLst>
                                        <p:tav tm="0">
                                          <p:val>
                                            <p:strVal val="#ppt_x"/>
                                          </p:val>
                                        </p:tav>
                                        <p:tav tm="100000">
                                          <p:val>
                                            <p:strVal val="#ppt_x"/>
                                          </p:val>
                                        </p:tav>
                                      </p:tavLst>
                                    </p:anim>
                                    <p:anim calcmode="lin" valueType="num">
                                      <p:cBhvr>
                                        <p:cTn id="19" dur="1000" fill="hold"/>
                                        <p:tgtEl>
                                          <p:spTgt spid="8"/>
                                        </p:tgtEl>
                                        <p:attrNameLst>
                                          <p:attrName>ppt_y</p:attrName>
                                        </p:attrNameLst>
                                      </p:cBhvr>
                                      <p:tavLst>
                                        <p:tav tm="0">
                                          <p:val>
                                            <p:strVal val="#ppt_y+.1"/>
                                          </p:val>
                                        </p:tav>
                                        <p:tav tm="100000">
                                          <p:val>
                                            <p:strVal val="#ppt_y"/>
                                          </p:val>
                                        </p:tav>
                                      </p:tavLst>
                                    </p:anim>
                                  </p:childTnLst>
                                </p:cTn>
                              </p:par>
                            </p:childTnLst>
                          </p:cTn>
                        </p:par>
                        <p:par>
                          <p:cTn id="20" fill="hold">
                            <p:stCondLst>
                              <p:cond delay="2000"/>
                            </p:stCondLst>
                            <p:childTnLst>
                              <p:par>
                                <p:cTn id="21" presetID="10" presetClass="entr" presetSubtype="0" fill="hold" grpId="0" nodeType="afterEffect">
                                  <p:stCondLst>
                                    <p:cond delay="0"/>
                                  </p:stCondLst>
                                  <p:childTnLst>
                                    <p:set>
                                      <p:cBhvr>
                                        <p:cTn id="22" dur="1" fill="hold">
                                          <p:stCondLst>
                                            <p:cond delay="0"/>
                                          </p:stCondLst>
                                        </p:cTn>
                                        <p:tgtEl>
                                          <p:spTgt spid="6"/>
                                        </p:tgtEl>
                                        <p:attrNameLst>
                                          <p:attrName>style.visibility</p:attrName>
                                        </p:attrNameLst>
                                      </p:cBhvr>
                                      <p:to>
                                        <p:strVal val="visible"/>
                                      </p:to>
                                    </p:set>
                                    <p:animEffect transition="in" filter="fade">
                                      <p:cBhvr>
                                        <p:cTn id="23" dur="500"/>
                                        <p:tgtEl>
                                          <p:spTgt spid="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6" grpId="0" animBg="1"/>
      <p:bldP spid="8" grpId="0"/>
      <p:bldP spid="9"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剪去单角 3"/>
          <p:cNvSpPr/>
          <p:nvPr/>
        </p:nvSpPr>
        <p:spPr>
          <a:xfrm>
            <a:off x="1836266" y="1296020"/>
            <a:ext cx="2088232" cy="20882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剪去单角 4"/>
          <p:cNvSpPr/>
          <p:nvPr/>
        </p:nvSpPr>
        <p:spPr>
          <a:xfrm>
            <a:off x="1764258" y="1368028"/>
            <a:ext cx="2088232" cy="20882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latin typeface="方正兰亭准黑_GBK" panose="02000000000000000000" pitchFamily="2" charset="-122"/>
                <a:ea typeface="方正兰亭准黑_GBK" panose="02000000000000000000" pitchFamily="2" charset="-122"/>
              </a:rPr>
              <a:t>PART</a:t>
            </a:r>
          </a:p>
          <a:p>
            <a:pPr algn="ctr"/>
            <a:r>
              <a:rPr lang="en-US" altLang="zh-CN" sz="6000" dirty="0">
                <a:latin typeface="方正兰亭准黑_GBK" panose="02000000000000000000" pitchFamily="2" charset="-122"/>
                <a:ea typeface="方正兰亭准黑_GBK" panose="02000000000000000000" pitchFamily="2" charset="-122"/>
              </a:rPr>
              <a:t>01</a:t>
            </a:r>
            <a:endParaRPr lang="zh-CN" altLang="en-US" sz="6000" dirty="0">
              <a:latin typeface="方正兰亭准黑_GBK" panose="02000000000000000000" pitchFamily="2" charset="-122"/>
              <a:ea typeface="方正兰亭准黑_GBK" panose="02000000000000000000" pitchFamily="2" charset="-122"/>
            </a:endParaRPr>
          </a:p>
        </p:txBody>
      </p:sp>
      <p:sp>
        <p:nvSpPr>
          <p:cNvPr id="6" name="文本框 8"/>
          <p:cNvSpPr txBox="1"/>
          <p:nvPr/>
        </p:nvSpPr>
        <p:spPr>
          <a:xfrm>
            <a:off x="4356546" y="1476513"/>
            <a:ext cx="6359535" cy="683603"/>
          </a:xfrm>
          <a:prstGeom prst="rect">
            <a:avLst/>
          </a:prstGeom>
          <a:noFill/>
        </p:spPr>
        <p:txBody>
          <a:bodyPr wrap="square" lIns="67391" tIns="33696" rIns="67391" bIns="33696" rtlCol="0">
            <a:spAutoFit/>
          </a:bodyPr>
          <a:lstStyle/>
          <a:p>
            <a:r>
              <a:rPr lang="zh-CN" altLang="en-US" sz="4000" dirty="0">
                <a:solidFill>
                  <a:srgbClr val="2D5593"/>
                </a:solidFill>
                <a:latin typeface="微软雅黑" panose="020B0503020204020204" pitchFamily="34" charset="-122"/>
                <a:ea typeface="微软雅黑" panose="020B0503020204020204" pitchFamily="34" charset="-122"/>
              </a:rPr>
              <a:t>研究背景与现状</a:t>
            </a:r>
            <a:endParaRPr lang="en-US" altLang="zh-CN" sz="4000" dirty="0">
              <a:solidFill>
                <a:srgbClr val="2D5593"/>
              </a:solidFill>
              <a:latin typeface="微软雅黑" panose="020B0503020204020204" pitchFamily="34" charset="-122"/>
              <a:ea typeface="微软雅黑" panose="020B0503020204020204" pitchFamily="34" charset="-122"/>
            </a:endParaRPr>
          </a:p>
        </p:txBody>
      </p:sp>
      <p:sp>
        <p:nvSpPr>
          <p:cNvPr id="7" name="文本框 8"/>
          <p:cNvSpPr txBox="1"/>
          <p:nvPr/>
        </p:nvSpPr>
        <p:spPr>
          <a:xfrm>
            <a:off x="4356546" y="2432361"/>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文本框 8"/>
          <p:cNvSpPr txBox="1"/>
          <p:nvPr/>
        </p:nvSpPr>
        <p:spPr>
          <a:xfrm>
            <a:off x="6157183" y="2432361"/>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4356546" y="2936417"/>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8"/>
          <p:cNvSpPr txBox="1"/>
          <p:nvPr/>
        </p:nvSpPr>
        <p:spPr>
          <a:xfrm>
            <a:off x="6157183" y="2936417"/>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6" presetClass="entr" presetSubtype="21"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p:bldP spid="8" grpId="0"/>
      <p:bldP spid="9" grpId="0"/>
      <p:bldP spid="10" grpId="0"/>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3"/>
          <p:cNvSpPr txBox="1"/>
          <p:nvPr/>
        </p:nvSpPr>
        <p:spPr>
          <a:xfrm>
            <a:off x="353950" y="1474314"/>
            <a:ext cx="8267510" cy="1176046"/>
          </a:xfrm>
          <a:prstGeom prst="rect">
            <a:avLst/>
          </a:prstGeom>
          <a:noFill/>
        </p:spPr>
        <p:txBody>
          <a:bodyPr wrap="square" lIns="67391" tIns="33696" rIns="67391" bIns="33696" rtlCol="0">
            <a:spAutoFit/>
          </a:bodyPr>
          <a:lstStyle/>
          <a:p>
            <a:pPr>
              <a:lnSpc>
                <a:spcPct val="150000"/>
              </a:lnSpc>
            </a:pPr>
            <a:r>
              <a:rPr lang="zh-CN" altLang="zh-CN" b="1" dirty="0">
                <a:latin typeface="微软雅黑" panose="020B0503020204020204" pitchFamily="34" charset="-122"/>
                <a:ea typeface="微软雅黑" panose="020B0503020204020204" pitchFamily="34" charset="-122"/>
              </a:rPr>
              <a:t>线上：</a:t>
            </a:r>
            <a:r>
              <a:rPr lang="zh-CN" altLang="en-US" dirty="0">
                <a:latin typeface="微软雅黑" panose="020B0503020204020204" pitchFamily="34" charset="-122"/>
                <a:ea typeface="微软雅黑" panose="020B0503020204020204" pitchFamily="34" charset="-122"/>
              </a:rPr>
              <a:t>请输入你的内容</a:t>
            </a:r>
            <a:endParaRPr lang="en-US" altLang="zh-CN" dirty="0">
              <a:latin typeface="微软雅黑" panose="020B0503020204020204" pitchFamily="34" charset="-122"/>
              <a:ea typeface="微软雅黑" panose="020B0503020204020204" pitchFamily="34" charset="-122"/>
            </a:endParaRPr>
          </a:p>
          <a:p>
            <a:pPr>
              <a:lnSpc>
                <a:spcPct val="150000"/>
              </a:lnSpc>
            </a:pPr>
            <a:r>
              <a:rPr lang="zh-CN" altLang="zh-CN" b="1" dirty="0">
                <a:latin typeface="微软雅黑" panose="020B0503020204020204" pitchFamily="34" charset="-122"/>
                <a:ea typeface="微软雅黑" panose="020B0503020204020204" pitchFamily="34" charset="-122"/>
              </a:rPr>
              <a:t>线下：</a:t>
            </a:r>
            <a:r>
              <a:rPr lang="en-US" altLang="zh-CN" dirty="0">
                <a:latin typeface="微软雅黑" panose="020B0503020204020204" pitchFamily="34" charset="-122"/>
                <a:ea typeface="微软雅黑" panose="020B0503020204020204" pitchFamily="34" charset="-122"/>
              </a:rPr>
              <a:t>xxx</a:t>
            </a:r>
            <a:r>
              <a:rPr lang="zh-CN" altLang="en-US" dirty="0">
                <a:latin typeface="微软雅黑" panose="020B0503020204020204" pitchFamily="34" charset="-122"/>
                <a:ea typeface="微软雅黑" panose="020B0503020204020204" pitchFamily="34" charset="-122"/>
              </a:rPr>
              <a:t>出品请输入你的内容</a:t>
            </a:r>
            <a:r>
              <a:rPr lang="en-US" altLang="zh-CN" dirty="0">
                <a:latin typeface="微软雅黑" panose="020B0503020204020204" pitchFamily="34" charset="-122"/>
                <a:ea typeface="微软雅黑" panose="020B0503020204020204" pitchFamily="34" charset="-122"/>
              </a:rPr>
              <a:t>xxx</a:t>
            </a:r>
            <a:r>
              <a:rPr lang="zh-CN" altLang="en-US" dirty="0">
                <a:latin typeface="微软雅黑" panose="020B0503020204020204" pitchFamily="34" charset="-122"/>
                <a:ea typeface="微软雅黑" panose="020B0503020204020204" pitchFamily="34" charset="-122"/>
              </a:rPr>
              <a:t>出品，请输入你的内容，</a:t>
            </a:r>
            <a:r>
              <a:rPr lang="en-US" altLang="zh-CN" dirty="0">
                <a:latin typeface="微软雅黑" panose="020B0503020204020204" pitchFamily="34" charset="-122"/>
                <a:ea typeface="微软雅黑" panose="020B0503020204020204" pitchFamily="34" charset="-122"/>
              </a:rPr>
              <a:t>xxx</a:t>
            </a:r>
            <a:r>
              <a:rPr lang="zh-CN" altLang="en-US" dirty="0">
                <a:latin typeface="微软雅黑" panose="020B0503020204020204" pitchFamily="34" charset="-122"/>
                <a:ea typeface="微软雅黑" panose="020B0503020204020204" pitchFamily="34" charset="-122"/>
              </a:rPr>
              <a:t>出品请输入你的内容</a:t>
            </a:r>
            <a:r>
              <a:rPr lang="en-US" altLang="zh-CN" dirty="0">
                <a:latin typeface="微软雅黑" panose="020B0503020204020204" pitchFamily="34" charset="-122"/>
                <a:ea typeface="微软雅黑" panose="020B0503020204020204" pitchFamily="34" charset="-122"/>
              </a:rPr>
              <a:t>xxx</a:t>
            </a:r>
            <a:r>
              <a:rPr lang="zh-CN" altLang="en-US" dirty="0">
                <a:latin typeface="微软雅黑" panose="020B0503020204020204" pitchFamily="34" charset="-122"/>
                <a:ea typeface="微软雅黑" panose="020B0503020204020204" pitchFamily="34" charset="-122"/>
              </a:rPr>
              <a:t>出品，请输入你的。</a:t>
            </a:r>
            <a:endParaRPr lang="zh-CN" altLang="zh-CN" dirty="0">
              <a:latin typeface="微软雅黑" panose="020B0503020204020204" pitchFamily="34" charset="-122"/>
              <a:ea typeface="微软雅黑" panose="020B0503020204020204" pitchFamily="34" charset="-122"/>
            </a:endParaRPr>
          </a:p>
        </p:txBody>
      </p:sp>
      <p:grpSp>
        <p:nvGrpSpPr>
          <p:cNvPr id="3" name="组合 2"/>
          <p:cNvGrpSpPr/>
          <p:nvPr/>
        </p:nvGrpSpPr>
        <p:grpSpPr>
          <a:xfrm>
            <a:off x="353951" y="2506994"/>
            <a:ext cx="3788377" cy="2156937"/>
            <a:chOff x="7112000" y="2908300"/>
            <a:chExt cx="4826000" cy="2845543"/>
          </a:xfrm>
        </p:grpSpPr>
        <p:sp>
          <p:nvSpPr>
            <p:cNvPr id="4" name="圆角矩形 3"/>
            <p:cNvSpPr/>
            <p:nvPr/>
          </p:nvSpPr>
          <p:spPr>
            <a:xfrm>
              <a:off x="7112000" y="3225800"/>
              <a:ext cx="4826000" cy="2528043"/>
            </a:xfrm>
            <a:prstGeom prst="roundRect">
              <a:avLst/>
            </a:prstGeom>
            <a:noFill/>
            <a:ln>
              <a:solidFill>
                <a:schemeClr val="bg1">
                  <a:lumMod val="6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p>
          </p:txBody>
        </p:sp>
        <p:sp>
          <p:nvSpPr>
            <p:cNvPr id="5" name="文本框 6"/>
            <p:cNvSpPr txBox="1"/>
            <p:nvPr/>
          </p:nvSpPr>
          <p:spPr>
            <a:xfrm>
              <a:off x="7378466" y="3714909"/>
              <a:ext cx="4455908" cy="1948968"/>
            </a:xfrm>
            <a:prstGeom prst="rect">
              <a:avLst/>
            </a:prstGeom>
            <a:noFill/>
          </p:spPr>
          <p:txBody>
            <a:bodyPr wrap="square" rtlCol="0">
              <a:spAutoFit/>
            </a:bodyPr>
            <a:lstStyle/>
            <a:p>
              <a:pPr>
                <a:lnSpc>
                  <a:spcPct val="150000"/>
                </a:lnSpc>
              </a:pP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endParaRPr lang="zh-CN" altLang="zh-CN" sz="1200" dirty="0">
                <a:latin typeface="Microsoft YaHei Light" charset="-122"/>
                <a:ea typeface="Microsoft YaHei Light" charset="-122"/>
                <a:cs typeface="Microsoft YaHei Light" charset="-122"/>
              </a:endParaRPr>
            </a:p>
          </p:txBody>
        </p:sp>
        <p:sp>
          <p:nvSpPr>
            <p:cNvPr id="6" name="圆角矩形 5"/>
            <p:cNvSpPr/>
            <p:nvPr/>
          </p:nvSpPr>
          <p:spPr>
            <a:xfrm>
              <a:off x="7378466" y="2908300"/>
              <a:ext cx="1955800" cy="647700"/>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zh-CN" altLang="en-US" b="1" dirty="0">
                  <a:latin typeface="微软雅黑" panose="020B0503020204020204" pitchFamily="34" charset="-122"/>
                  <a:ea typeface="微软雅黑" panose="020B0503020204020204" pitchFamily="34" charset="-122"/>
                </a:rPr>
                <a:t>产品</a:t>
              </a:r>
              <a:r>
                <a:rPr lang="zh-CN" altLang="zh-CN" b="1" dirty="0">
                  <a:latin typeface="微软雅黑" panose="020B0503020204020204" pitchFamily="34" charset="-122"/>
                  <a:ea typeface="微软雅黑" panose="020B0503020204020204" pitchFamily="34" charset="-122"/>
                </a:rPr>
                <a:t>服务</a:t>
              </a:r>
              <a:endParaRPr lang="zh-CN" altLang="en-US" dirty="0"/>
            </a:p>
          </p:txBody>
        </p:sp>
      </p:grpSp>
      <p:sp>
        <p:nvSpPr>
          <p:cNvPr id="7" name="任意多边形 6"/>
          <p:cNvSpPr/>
          <p:nvPr/>
        </p:nvSpPr>
        <p:spPr>
          <a:xfrm>
            <a:off x="6434732" y="4173495"/>
            <a:ext cx="1111298" cy="616461"/>
          </a:xfrm>
          <a:custGeom>
            <a:avLst/>
            <a:gdLst>
              <a:gd name="connsiteX0" fmla="*/ 0 w 2241629"/>
              <a:gd name="connsiteY0" fmla="*/ 0 h 1205177"/>
              <a:gd name="connsiteX1" fmla="*/ 2241629 w 2241629"/>
              <a:gd name="connsiteY1" fmla="*/ 0 h 1205177"/>
              <a:gd name="connsiteX2" fmla="*/ 2241629 w 2241629"/>
              <a:gd name="connsiteY2" fmla="*/ 1205177 h 1205177"/>
              <a:gd name="connsiteX3" fmla="*/ 0 w 2241629"/>
              <a:gd name="connsiteY3" fmla="*/ 1205177 h 1205177"/>
              <a:gd name="connsiteX4" fmla="*/ 0 w 2241629"/>
              <a:gd name="connsiteY4" fmla="*/ 0 h 12051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1629" h="1205177">
                <a:moveTo>
                  <a:pt x="0" y="0"/>
                </a:moveTo>
                <a:lnTo>
                  <a:pt x="2241629" y="0"/>
                </a:lnTo>
                <a:lnTo>
                  <a:pt x="2241629" y="1205177"/>
                </a:lnTo>
                <a:lnTo>
                  <a:pt x="0" y="120517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73007" tIns="73007" rIns="73007" bIns="73007" numCol="1" spcCol="936" anchor="ctr" anchorCtr="0">
            <a:noAutofit/>
          </a:bodyPr>
          <a:lstStyle/>
          <a:p>
            <a:pPr defTabSz="851751">
              <a:lnSpc>
                <a:spcPct val="90000"/>
              </a:lnSpc>
              <a:spcBef>
                <a:spcPct val="0"/>
              </a:spcBef>
              <a:spcAft>
                <a:spcPct val="35000"/>
              </a:spcAft>
            </a:pPr>
            <a:endParaRPr lang="zh-CN" altLang="en-US" sz="1900"/>
          </a:p>
        </p:txBody>
      </p:sp>
      <p:sp>
        <p:nvSpPr>
          <p:cNvPr id="8" name="文本框 8"/>
          <p:cNvSpPr txBox="1"/>
          <p:nvPr/>
        </p:nvSpPr>
        <p:spPr>
          <a:xfrm>
            <a:off x="4549739" y="3958603"/>
            <a:ext cx="3772682" cy="806714"/>
          </a:xfrm>
          <a:prstGeom prst="rect">
            <a:avLst/>
          </a:prstGeom>
          <a:noFill/>
        </p:spPr>
        <p:txBody>
          <a:bodyPr wrap="square" lIns="67391" tIns="33696" rIns="67391" bIns="33696" rtlCol="0">
            <a:spAutoFit/>
          </a:bodyPr>
          <a:lstStyle/>
          <a:p>
            <a:r>
              <a:rPr lang="zh-CN" altLang="en-US" sz="2400" b="1" dirty="0">
                <a:solidFill>
                  <a:srgbClr val="0070C0"/>
                </a:solidFill>
                <a:latin typeface="微软雅黑" panose="020B0503020204020204" pitchFamily="34" charset="-122"/>
                <a:ea typeface="微软雅黑" panose="020B0503020204020204" pitchFamily="34" charset="-122"/>
              </a:rPr>
              <a:t>最后一公里，解决生活难题！</a:t>
            </a:r>
            <a:endParaRPr lang="en-US" altLang="zh-CN" sz="2400" b="1" dirty="0">
              <a:solidFill>
                <a:srgbClr val="0070C0"/>
              </a:solidFill>
              <a:latin typeface="微软雅黑" panose="020B0503020204020204" pitchFamily="34" charset="-122"/>
              <a:ea typeface="微软雅黑" panose="020B0503020204020204" pitchFamily="34" charset="-122"/>
            </a:endParaRPr>
          </a:p>
        </p:txBody>
      </p:sp>
      <p:grpSp>
        <p:nvGrpSpPr>
          <p:cNvPr id="9" name="组合 8"/>
          <p:cNvGrpSpPr/>
          <p:nvPr/>
        </p:nvGrpSpPr>
        <p:grpSpPr>
          <a:xfrm>
            <a:off x="4606468" y="2852619"/>
            <a:ext cx="3837423" cy="1042901"/>
            <a:chOff x="6239448" y="3244630"/>
            <a:chExt cx="5197779" cy="1419002"/>
          </a:xfrm>
        </p:grpSpPr>
        <p:sp>
          <p:nvSpPr>
            <p:cNvPr id="10" name="任意多边形 9"/>
            <p:cNvSpPr/>
            <p:nvPr/>
          </p:nvSpPr>
          <p:spPr>
            <a:xfrm>
              <a:off x="7506771" y="3244630"/>
              <a:ext cx="1173447" cy="1397959"/>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0070C0"/>
            </a:solidFill>
            <a:ln w="28575">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71380" tIns="412071" rIns="371380" bIns="412071" numCol="1" spcCol="1270" anchor="ctr" anchorCtr="0">
              <a:noAutofit/>
            </a:bodyPr>
            <a:lstStyle/>
            <a:p>
              <a:pPr algn="ctr" defTabSz="851751">
                <a:lnSpc>
                  <a:spcPct val="90000"/>
                </a:lnSpc>
                <a:spcBef>
                  <a:spcPct val="0"/>
                </a:spcBef>
                <a:spcAft>
                  <a:spcPct val="35000"/>
                </a:spcAft>
              </a:pPr>
              <a:endParaRPr lang="zh-CN" altLang="en-US" sz="1500" b="1"/>
            </a:p>
          </p:txBody>
        </p:sp>
        <p:sp>
          <p:nvSpPr>
            <p:cNvPr id="11" name="任意多边形 10"/>
            <p:cNvSpPr/>
            <p:nvPr/>
          </p:nvSpPr>
          <p:spPr>
            <a:xfrm>
              <a:off x="8715827" y="3524222"/>
              <a:ext cx="1505250" cy="838775"/>
            </a:xfrm>
            <a:custGeom>
              <a:avLst/>
              <a:gdLst>
                <a:gd name="connsiteX0" fmla="*/ 0 w 2241629"/>
                <a:gd name="connsiteY0" fmla="*/ 0 h 1205177"/>
                <a:gd name="connsiteX1" fmla="*/ 2241629 w 2241629"/>
                <a:gd name="connsiteY1" fmla="*/ 0 h 1205177"/>
                <a:gd name="connsiteX2" fmla="*/ 2241629 w 2241629"/>
                <a:gd name="connsiteY2" fmla="*/ 1205177 h 1205177"/>
                <a:gd name="connsiteX3" fmla="*/ 0 w 2241629"/>
                <a:gd name="connsiteY3" fmla="*/ 1205177 h 1205177"/>
                <a:gd name="connsiteX4" fmla="*/ 0 w 2241629"/>
                <a:gd name="connsiteY4" fmla="*/ 0 h 1205177"/>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41629" h="1205177">
                  <a:moveTo>
                    <a:pt x="0" y="0"/>
                  </a:moveTo>
                  <a:lnTo>
                    <a:pt x="2241629" y="0"/>
                  </a:lnTo>
                  <a:lnTo>
                    <a:pt x="2241629" y="1205177"/>
                  </a:lnTo>
                  <a:lnTo>
                    <a:pt x="0" y="1205177"/>
                  </a:lnTo>
                  <a:lnTo>
                    <a:pt x="0" y="0"/>
                  </a:lnTo>
                  <a:close/>
                </a:path>
              </a:pathLst>
            </a:custGeom>
          </p:spPr>
          <p:style>
            <a:lnRef idx="0">
              <a:schemeClr val="dk1">
                <a:alpha val="0"/>
                <a:hueOff val="0"/>
                <a:satOff val="0"/>
                <a:lumOff val="0"/>
                <a:alphaOff val="0"/>
              </a:schemeClr>
            </a:lnRef>
            <a:fillRef idx="0">
              <a:schemeClr val="lt1">
                <a:alpha val="0"/>
                <a:hueOff val="0"/>
                <a:satOff val="0"/>
                <a:lumOff val="0"/>
                <a:alphaOff val="0"/>
              </a:schemeClr>
            </a:fillRef>
            <a:effectRef idx="0">
              <a:schemeClr val="lt1">
                <a:alpha val="0"/>
                <a:hueOff val="0"/>
                <a:satOff val="0"/>
                <a:lumOff val="0"/>
                <a:alphaOff val="0"/>
              </a:schemeClr>
            </a:effectRef>
            <a:fontRef idx="minor">
              <a:schemeClr val="tx1">
                <a:hueOff val="0"/>
                <a:satOff val="0"/>
                <a:lumOff val="0"/>
                <a:alphaOff val="0"/>
              </a:schemeClr>
            </a:fontRef>
          </p:style>
          <p:txBody>
            <a:bodyPr spcFirstLastPara="0" vert="horz" wrap="square" lIns="99060" tIns="99060" rIns="99060" bIns="99060" numCol="1" spcCol="1270" anchor="ctr" anchorCtr="0">
              <a:noAutofit/>
            </a:bodyPr>
            <a:lstStyle/>
            <a:p>
              <a:pPr defTabSz="851751">
                <a:lnSpc>
                  <a:spcPct val="90000"/>
                </a:lnSpc>
                <a:spcBef>
                  <a:spcPct val="0"/>
                </a:spcBef>
                <a:spcAft>
                  <a:spcPct val="35000"/>
                </a:spcAft>
              </a:pPr>
              <a:endParaRPr lang="zh-CN" altLang="en-US" sz="1500" b="1"/>
            </a:p>
          </p:txBody>
        </p:sp>
        <p:sp>
          <p:nvSpPr>
            <p:cNvPr id="12" name="任意多边形 11"/>
            <p:cNvSpPr/>
            <p:nvPr/>
          </p:nvSpPr>
          <p:spPr>
            <a:xfrm>
              <a:off x="6239448" y="3244630"/>
              <a:ext cx="1173447" cy="1397959"/>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0070C0"/>
            </a:solidFill>
            <a:ln w="28575">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2320" tIns="313011" rIns="272320" bIns="313011" numCol="1" spcCol="1270" anchor="ctr" anchorCtr="0">
              <a:noAutofit/>
            </a:bodyPr>
            <a:lstStyle/>
            <a:p>
              <a:pPr algn="ctr" defTabSz="1179347">
                <a:lnSpc>
                  <a:spcPct val="90000"/>
                </a:lnSpc>
                <a:spcBef>
                  <a:spcPct val="0"/>
                </a:spcBef>
                <a:spcAft>
                  <a:spcPct val="35000"/>
                </a:spcAft>
              </a:pPr>
              <a:endParaRPr lang="zh-CN" altLang="en-US" sz="1200" b="1" dirty="0"/>
            </a:p>
          </p:txBody>
        </p:sp>
        <p:sp>
          <p:nvSpPr>
            <p:cNvPr id="13" name="任意多边形 12"/>
            <p:cNvSpPr/>
            <p:nvPr/>
          </p:nvSpPr>
          <p:spPr>
            <a:xfrm>
              <a:off x="10048451" y="3265674"/>
              <a:ext cx="1173447" cy="139795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0070C0"/>
            </a:solidFill>
            <a:ln w="28575">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371380" tIns="412071" rIns="371380" bIns="412071" numCol="1" spcCol="1270" anchor="ctr" anchorCtr="0">
              <a:noAutofit/>
            </a:bodyPr>
            <a:lstStyle/>
            <a:p>
              <a:pPr algn="ctr" defTabSz="851751">
                <a:lnSpc>
                  <a:spcPct val="90000"/>
                </a:lnSpc>
                <a:spcBef>
                  <a:spcPct val="0"/>
                </a:spcBef>
                <a:spcAft>
                  <a:spcPct val="35000"/>
                </a:spcAft>
              </a:pPr>
              <a:endParaRPr lang="zh-CN" altLang="en-US" sz="1500" b="1"/>
            </a:p>
          </p:txBody>
        </p:sp>
        <p:sp>
          <p:nvSpPr>
            <p:cNvPr id="14" name="任意多边形 13"/>
            <p:cNvSpPr/>
            <p:nvPr/>
          </p:nvSpPr>
          <p:spPr>
            <a:xfrm>
              <a:off x="8781128" y="3265674"/>
              <a:ext cx="1173447" cy="1397958"/>
            </a:xfrm>
            <a:custGeom>
              <a:avLst/>
              <a:gdLst>
                <a:gd name="connsiteX0" fmla="*/ 0 w 2008628"/>
                <a:gd name="connsiteY0" fmla="*/ 873753 h 1747506"/>
                <a:gd name="connsiteX1" fmla="*/ 436877 w 2008628"/>
                <a:gd name="connsiteY1" fmla="*/ 0 h 1747506"/>
                <a:gd name="connsiteX2" fmla="*/ 1571752 w 2008628"/>
                <a:gd name="connsiteY2" fmla="*/ 0 h 1747506"/>
                <a:gd name="connsiteX3" fmla="*/ 2008628 w 2008628"/>
                <a:gd name="connsiteY3" fmla="*/ 873753 h 1747506"/>
                <a:gd name="connsiteX4" fmla="*/ 1571752 w 2008628"/>
                <a:gd name="connsiteY4" fmla="*/ 1747506 h 1747506"/>
                <a:gd name="connsiteX5" fmla="*/ 436877 w 2008628"/>
                <a:gd name="connsiteY5" fmla="*/ 1747506 h 1747506"/>
                <a:gd name="connsiteX6" fmla="*/ 0 w 2008628"/>
                <a:gd name="connsiteY6" fmla="*/ 873753 h 174750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2008628" h="1747506">
                  <a:moveTo>
                    <a:pt x="1004314" y="0"/>
                  </a:moveTo>
                  <a:lnTo>
                    <a:pt x="2008627" y="380083"/>
                  </a:lnTo>
                  <a:lnTo>
                    <a:pt x="2008627" y="1367424"/>
                  </a:lnTo>
                  <a:lnTo>
                    <a:pt x="1004314" y="1747506"/>
                  </a:lnTo>
                  <a:lnTo>
                    <a:pt x="1" y="1367424"/>
                  </a:lnTo>
                  <a:lnTo>
                    <a:pt x="1" y="380083"/>
                  </a:lnTo>
                  <a:lnTo>
                    <a:pt x="1004314" y="0"/>
                  </a:lnTo>
                  <a:close/>
                </a:path>
              </a:pathLst>
            </a:custGeom>
            <a:solidFill>
              <a:srgbClr val="0070C0"/>
            </a:solidFill>
            <a:ln w="28575">
              <a:noFill/>
            </a:ln>
            <a:effectLst/>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72320" tIns="313011" rIns="272320" bIns="313011" numCol="1" spcCol="1270" anchor="ctr" anchorCtr="0">
              <a:noAutofit/>
            </a:bodyPr>
            <a:lstStyle/>
            <a:p>
              <a:pPr algn="ctr" defTabSz="1179347">
                <a:lnSpc>
                  <a:spcPct val="90000"/>
                </a:lnSpc>
                <a:spcBef>
                  <a:spcPct val="0"/>
                </a:spcBef>
                <a:spcAft>
                  <a:spcPct val="35000"/>
                </a:spcAft>
              </a:pPr>
              <a:endParaRPr lang="zh-CN" altLang="en-US" sz="2100" b="1"/>
            </a:p>
          </p:txBody>
        </p:sp>
        <p:sp>
          <p:nvSpPr>
            <p:cNvPr id="15" name="文本框 31"/>
            <p:cNvSpPr txBox="1"/>
            <p:nvPr/>
          </p:nvSpPr>
          <p:spPr>
            <a:xfrm>
              <a:off x="6379939" y="3672953"/>
              <a:ext cx="1223084" cy="565339"/>
            </a:xfrm>
            <a:prstGeom prst="rect">
              <a:avLst/>
            </a:prstGeom>
            <a:noFill/>
          </p:spPr>
          <p:txBody>
            <a:bodyPr wrap="square" rtlCol="0">
              <a:spAutoFit/>
            </a:bodyPr>
            <a:lstStyle/>
            <a:p>
              <a:r>
                <a:rPr lang="zh-CN" altLang="en-US" sz="2100" b="1" dirty="0">
                  <a:solidFill>
                    <a:schemeClr val="bg1"/>
                  </a:solidFill>
                </a:rPr>
                <a:t>运动</a:t>
              </a:r>
            </a:p>
          </p:txBody>
        </p:sp>
        <p:sp>
          <p:nvSpPr>
            <p:cNvPr id="16" name="文本框 33"/>
            <p:cNvSpPr txBox="1"/>
            <p:nvPr/>
          </p:nvSpPr>
          <p:spPr>
            <a:xfrm>
              <a:off x="7647950" y="3672953"/>
              <a:ext cx="1223084" cy="565339"/>
            </a:xfrm>
            <a:prstGeom prst="rect">
              <a:avLst/>
            </a:prstGeom>
            <a:noFill/>
          </p:spPr>
          <p:txBody>
            <a:bodyPr wrap="square" rtlCol="0">
              <a:spAutoFit/>
            </a:bodyPr>
            <a:lstStyle/>
            <a:p>
              <a:r>
                <a:rPr lang="zh-CN" altLang="en-US" sz="2100" b="1" dirty="0">
                  <a:solidFill>
                    <a:schemeClr val="bg1"/>
                  </a:solidFill>
                </a:rPr>
                <a:t>休闲</a:t>
              </a:r>
            </a:p>
          </p:txBody>
        </p:sp>
        <p:sp>
          <p:nvSpPr>
            <p:cNvPr id="17" name="文本框 34"/>
            <p:cNvSpPr txBox="1"/>
            <p:nvPr/>
          </p:nvSpPr>
          <p:spPr>
            <a:xfrm>
              <a:off x="8945492" y="3672953"/>
              <a:ext cx="1223084" cy="565339"/>
            </a:xfrm>
            <a:prstGeom prst="rect">
              <a:avLst/>
            </a:prstGeom>
            <a:noFill/>
          </p:spPr>
          <p:txBody>
            <a:bodyPr wrap="square" rtlCol="0">
              <a:spAutoFit/>
            </a:bodyPr>
            <a:lstStyle/>
            <a:p>
              <a:r>
                <a:rPr lang="zh-CN" altLang="en-US" sz="2100" b="1" dirty="0">
                  <a:solidFill>
                    <a:schemeClr val="bg1"/>
                  </a:solidFill>
                </a:rPr>
                <a:t>活动</a:t>
              </a:r>
            </a:p>
          </p:txBody>
        </p:sp>
        <p:sp>
          <p:nvSpPr>
            <p:cNvPr id="18" name="文本框 35"/>
            <p:cNvSpPr txBox="1"/>
            <p:nvPr/>
          </p:nvSpPr>
          <p:spPr>
            <a:xfrm>
              <a:off x="10214143" y="3672953"/>
              <a:ext cx="1223084" cy="565339"/>
            </a:xfrm>
            <a:prstGeom prst="rect">
              <a:avLst/>
            </a:prstGeom>
            <a:noFill/>
          </p:spPr>
          <p:txBody>
            <a:bodyPr wrap="square" rtlCol="0">
              <a:spAutoFit/>
            </a:bodyPr>
            <a:lstStyle/>
            <a:p>
              <a:r>
                <a:rPr lang="zh-CN" altLang="en-US" sz="2100" b="1" dirty="0">
                  <a:solidFill>
                    <a:schemeClr val="bg1"/>
                  </a:solidFill>
                </a:rPr>
                <a:t>服务</a:t>
              </a:r>
            </a:p>
          </p:txBody>
        </p:sp>
      </p:grpSp>
      <p:sp>
        <p:nvSpPr>
          <p:cNvPr id="19" name="矩形: 剪去单角 18"/>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矩形: 剪去单角 19"/>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21"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研究背景与现状</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5"/>
          <p:cNvSpPr>
            <a:spLocks noChangeArrowheads="1"/>
          </p:cNvSpPr>
          <p:nvPr/>
        </p:nvSpPr>
        <p:spPr bwMode="auto">
          <a:xfrm>
            <a:off x="589438" y="3393368"/>
            <a:ext cx="7929723" cy="1176046"/>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lnSpc>
                <a:spcPct val="150000"/>
              </a:lnSpc>
            </a:pP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endParaRPr lang="zh-CN" altLang="zh-CN" sz="1200" dirty="0">
              <a:latin typeface="Microsoft YaHei Light" charset="-122"/>
              <a:ea typeface="Microsoft YaHei Light" charset="-122"/>
              <a:cs typeface="Microsoft YaHei Light" charset="-122"/>
            </a:endParaRPr>
          </a:p>
        </p:txBody>
      </p:sp>
      <p:sp>
        <p:nvSpPr>
          <p:cNvPr id="3" name="圆角矩形 2"/>
          <p:cNvSpPr/>
          <p:nvPr/>
        </p:nvSpPr>
        <p:spPr>
          <a:xfrm rot="2700000">
            <a:off x="2993299" y="1184038"/>
            <a:ext cx="900476" cy="904553"/>
          </a:xfrm>
          <a:prstGeom prst="roundRect">
            <a:avLst/>
          </a:prstGeom>
          <a:solidFill>
            <a:srgbClr val="0070C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kumimoji="1" lang="zh-CN" altLang="en-US" b="1" dirty="0"/>
          </a:p>
        </p:txBody>
      </p:sp>
      <p:sp>
        <p:nvSpPr>
          <p:cNvPr id="4" name="圆角矩形 3"/>
          <p:cNvSpPr/>
          <p:nvPr/>
        </p:nvSpPr>
        <p:spPr>
          <a:xfrm rot="2700000">
            <a:off x="4272532" y="1184038"/>
            <a:ext cx="900476" cy="904553"/>
          </a:xfrm>
          <a:prstGeom prst="roundRect">
            <a:avLst/>
          </a:prstGeom>
          <a:solidFill>
            <a:srgbClr val="0070C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kumimoji="1" lang="zh-CN" altLang="en-US"/>
          </a:p>
        </p:txBody>
      </p:sp>
      <p:sp>
        <p:nvSpPr>
          <p:cNvPr id="5" name="圆角矩形 4"/>
          <p:cNvSpPr/>
          <p:nvPr/>
        </p:nvSpPr>
        <p:spPr>
          <a:xfrm rot="2700000">
            <a:off x="5551763" y="1184038"/>
            <a:ext cx="900476" cy="904553"/>
          </a:xfrm>
          <a:prstGeom prst="roundRect">
            <a:avLst/>
          </a:prstGeom>
          <a:solidFill>
            <a:srgbClr val="0070C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lIns="67391" tIns="33696" rIns="67391" bIns="33696" rtlCol="0" anchor="ctr"/>
          <a:lstStyle/>
          <a:p>
            <a:pPr algn="ctr"/>
            <a:endParaRPr kumimoji="1" lang="zh-CN" altLang="en-US"/>
          </a:p>
        </p:txBody>
      </p:sp>
      <p:sp>
        <p:nvSpPr>
          <p:cNvPr id="6" name="矩形 5"/>
          <p:cNvSpPr/>
          <p:nvPr/>
        </p:nvSpPr>
        <p:spPr>
          <a:xfrm>
            <a:off x="2947086" y="1506062"/>
            <a:ext cx="857450" cy="298883"/>
          </a:xfrm>
          <a:prstGeom prst="rect">
            <a:avLst/>
          </a:prstGeom>
        </p:spPr>
        <p:txBody>
          <a:bodyPr wrap="none" lIns="67391" tIns="33696" rIns="67391" bIns="33696">
            <a:spAutoFit/>
          </a:bodyPr>
          <a:lstStyle/>
          <a:p>
            <a:r>
              <a:rPr lang="en-US" altLang="zh-CN" sz="1500" b="1" dirty="0">
                <a:solidFill>
                  <a:schemeClr val="bg1"/>
                </a:solidFill>
                <a:latin typeface="微软雅黑" panose="020B0503020204020204" pitchFamily="34" charset="-122"/>
                <a:ea typeface="微软雅黑" panose="020B0503020204020204" pitchFamily="34" charset="-122"/>
              </a:rPr>
              <a:t>10.89</a:t>
            </a:r>
            <a:r>
              <a:rPr lang="zh-CN" altLang="zh-CN" sz="1500" b="1" dirty="0">
                <a:solidFill>
                  <a:schemeClr val="bg1"/>
                </a:solidFill>
                <a:latin typeface="微软雅黑" panose="020B0503020204020204" pitchFamily="34" charset="-122"/>
                <a:ea typeface="微软雅黑" panose="020B0503020204020204" pitchFamily="34" charset="-122"/>
              </a:rPr>
              <a:t>亿</a:t>
            </a:r>
            <a:endParaRPr lang="zh-CN" altLang="en-US" sz="1500" b="1" dirty="0">
              <a:solidFill>
                <a:schemeClr val="bg1"/>
              </a:solidFill>
            </a:endParaRPr>
          </a:p>
        </p:txBody>
      </p:sp>
      <p:sp>
        <p:nvSpPr>
          <p:cNvPr id="7" name="矩形 6"/>
          <p:cNvSpPr/>
          <p:nvPr/>
        </p:nvSpPr>
        <p:spPr>
          <a:xfrm>
            <a:off x="4342372" y="1506062"/>
            <a:ext cx="738827" cy="298883"/>
          </a:xfrm>
          <a:prstGeom prst="rect">
            <a:avLst/>
          </a:prstGeom>
        </p:spPr>
        <p:txBody>
          <a:bodyPr wrap="none" lIns="67391" tIns="33696" rIns="67391" bIns="33696">
            <a:spAutoFit/>
          </a:bodyPr>
          <a:lstStyle/>
          <a:p>
            <a:r>
              <a:rPr lang="en-US" altLang="zh-CN" sz="1500" b="1" dirty="0">
                <a:solidFill>
                  <a:schemeClr val="bg1"/>
                </a:solidFill>
                <a:latin typeface="微软雅黑" panose="020B0503020204020204" pitchFamily="34" charset="-122"/>
                <a:ea typeface="微软雅黑" panose="020B0503020204020204" pitchFamily="34" charset="-122"/>
              </a:rPr>
              <a:t>22.5</a:t>
            </a:r>
            <a:r>
              <a:rPr lang="zh-CN" altLang="zh-CN" sz="1500" b="1" dirty="0">
                <a:solidFill>
                  <a:schemeClr val="bg1"/>
                </a:solidFill>
                <a:latin typeface="微软雅黑" panose="020B0503020204020204" pitchFamily="34" charset="-122"/>
                <a:ea typeface="微软雅黑" panose="020B0503020204020204" pitchFamily="34" charset="-122"/>
              </a:rPr>
              <a:t>亿</a:t>
            </a:r>
            <a:endParaRPr lang="zh-CN" altLang="en-US" sz="1500" b="1" dirty="0">
              <a:solidFill>
                <a:schemeClr val="bg1"/>
              </a:solidFill>
            </a:endParaRPr>
          </a:p>
        </p:txBody>
      </p:sp>
      <p:sp>
        <p:nvSpPr>
          <p:cNvPr id="8" name="矩形 7"/>
          <p:cNvSpPr/>
          <p:nvPr/>
        </p:nvSpPr>
        <p:spPr>
          <a:xfrm>
            <a:off x="5683958" y="1506062"/>
            <a:ext cx="802947" cy="298883"/>
          </a:xfrm>
          <a:prstGeom prst="rect">
            <a:avLst/>
          </a:prstGeom>
        </p:spPr>
        <p:txBody>
          <a:bodyPr wrap="none" lIns="67391" tIns="33696" rIns="67391" bIns="33696">
            <a:spAutoFit/>
          </a:bodyPr>
          <a:lstStyle/>
          <a:p>
            <a:r>
              <a:rPr lang="en-US" altLang="zh-CN" sz="1500" b="1" dirty="0">
                <a:solidFill>
                  <a:schemeClr val="bg1"/>
                </a:solidFill>
                <a:latin typeface="微软雅黑" panose="020B0503020204020204" pitchFamily="34" charset="-122"/>
                <a:ea typeface="微软雅黑" panose="020B0503020204020204" pitchFamily="34" charset="-122"/>
              </a:rPr>
              <a:t>8821</a:t>
            </a:r>
            <a:r>
              <a:rPr lang="zh-CN" altLang="zh-CN" sz="1500" b="1" dirty="0">
                <a:solidFill>
                  <a:schemeClr val="bg1"/>
                </a:solidFill>
                <a:latin typeface="微软雅黑" panose="020B0503020204020204" pitchFamily="34" charset="-122"/>
                <a:ea typeface="微软雅黑" panose="020B0503020204020204" pitchFamily="34" charset="-122"/>
              </a:rPr>
              <a:t>万</a:t>
            </a:r>
            <a:endParaRPr lang="zh-CN" altLang="en-US" sz="1500" b="1" dirty="0">
              <a:solidFill>
                <a:schemeClr val="bg1"/>
              </a:solidFill>
            </a:endParaRPr>
          </a:p>
        </p:txBody>
      </p:sp>
      <p:grpSp>
        <p:nvGrpSpPr>
          <p:cNvPr id="9" name="组 40"/>
          <p:cNvGrpSpPr/>
          <p:nvPr/>
        </p:nvGrpSpPr>
        <p:grpSpPr>
          <a:xfrm>
            <a:off x="403036" y="2655697"/>
            <a:ext cx="8302530" cy="2081888"/>
            <a:chOff x="545910" y="4068517"/>
            <a:chExt cx="11245755" cy="2541358"/>
          </a:xfrm>
        </p:grpSpPr>
        <p:sp>
          <p:nvSpPr>
            <p:cNvPr id="10" name="圆角矩形 9"/>
            <p:cNvSpPr/>
            <p:nvPr/>
          </p:nvSpPr>
          <p:spPr>
            <a:xfrm>
              <a:off x="545910" y="4406204"/>
              <a:ext cx="11245755" cy="2203671"/>
            </a:xfrm>
            <a:prstGeom prst="roundRect">
              <a:avLst/>
            </a:prstGeom>
            <a:noFill/>
            <a:ln>
              <a:solidFill>
                <a:srgbClr val="0070C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grpSp>
          <p:nvGrpSpPr>
            <p:cNvPr id="11" name="组 39"/>
            <p:cNvGrpSpPr/>
            <p:nvPr/>
          </p:nvGrpSpPr>
          <p:grpSpPr>
            <a:xfrm>
              <a:off x="4829529" y="4068517"/>
              <a:ext cx="3095380" cy="663077"/>
              <a:chOff x="4897837" y="3613159"/>
              <a:chExt cx="3095380" cy="950105"/>
            </a:xfrm>
          </p:grpSpPr>
          <p:sp>
            <p:nvSpPr>
              <p:cNvPr id="12" name="圆角矩形 11"/>
              <p:cNvSpPr/>
              <p:nvPr/>
            </p:nvSpPr>
            <p:spPr>
              <a:xfrm>
                <a:off x="4897837" y="3613159"/>
                <a:ext cx="3095380" cy="950105"/>
              </a:xfrm>
              <a:prstGeom prst="roundRect">
                <a:avLst/>
              </a:prstGeom>
              <a:solidFill>
                <a:srgbClr val="0070C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sp>
            <p:nvSpPr>
              <p:cNvPr id="13" name="文本框 8"/>
              <p:cNvSpPr txBox="1"/>
              <p:nvPr/>
            </p:nvSpPr>
            <p:spPr>
              <a:xfrm>
                <a:off x="5547470" y="3737085"/>
                <a:ext cx="2083198" cy="749708"/>
              </a:xfrm>
              <a:prstGeom prst="rect">
                <a:avLst/>
              </a:prstGeom>
              <a:noFill/>
            </p:spPr>
            <p:txBody>
              <a:bodyPr wrap="square" rtlCol="0">
                <a:spAutoFit/>
              </a:bodyPr>
              <a:lstStyle/>
              <a:p>
                <a:r>
                  <a:rPr lang="zh-CN" altLang="en-US" sz="2100" b="1" dirty="0">
                    <a:solidFill>
                      <a:schemeClr val="bg1"/>
                    </a:solidFill>
                    <a:latin typeface="微软雅黑" panose="020B0503020204020204" pitchFamily="34" charset="-122"/>
                    <a:ea typeface="微软雅黑" panose="020B0503020204020204" pitchFamily="34" charset="-122"/>
                  </a:rPr>
                  <a:t>市场</a:t>
                </a:r>
                <a:r>
                  <a:rPr lang="zh-CN" altLang="zh-CN" sz="2100" b="1" dirty="0">
                    <a:solidFill>
                      <a:schemeClr val="bg1"/>
                    </a:solidFill>
                    <a:latin typeface="微软雅黑" panose="020B0503020204020204" pitchFamily="34" charset="-122"/>
                    <a:ea typeface="微软雅黑" panose="020B0503020204020204" pitchFamily="34" charset="-122"/>
                  </a:rPr>
                  <a:t>容量</a:t>
                </a:r>
                <a:endParaRPr lang="en-US" altLang="zh-CN" sz="2100" b="1" dirty="0">
                  <a:solidFill>
                    <a:schemeClr val="bg1"/>
                  </a:solidFill>
                  <a:latin typeface="微软雅黑" panose="020B0503020204020204" pitchFamily="34" charset="-122"/>
                  <a:ea typeface="微软雅黑" panose="020B0503020204020204" pitchFamily="34" charset="-122"/>
                </a:endParaRPr>
              </a:p>
            </p:txBody>
          </p:sp>
        </p:grpSp>
      </p:grpSp>
      <p:sp>
        <p:nvSpPr>
          <p:cNvPr id="14" name="矩形 5"/>
          <p:cNvSpPr>
            <a:spLocks noChangeArrowheads="1"/>
          </p:cNvSpPr>
          <p:nvPr/>
        </p:nvSpPr>
        <p:spPr bwMode="auto">
          <a:xfrm>
            <a:off x="546809" y="1529200"/>
            <a:ext cx="1926089" cy="899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lnSpc>
                <a:spcPct val="150000"/>
              </a:lnSpc>
            </a:pP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endParaRPr lang="zh-CN" altLang="zh-CN" sz="1200" dirty="0">
              <a:latin typeface="Microsoft YaHei Light" charset="-122"/>
              <a:ea typeface="Microsoft YaHei Light" charset="-122"/>
              <a:cs typeface="Microsoft YaHei Light" charset="-122"/>
            </a:endParaRPr>
          </a:p>
        </p:txBody>
      </p:sp>
      <p:sp>
        <p:nvSpPr>
          <p:cNvPr id="15" name="矩形 5"/>
          <p:cNvSpPr>
            <a:spLocks noChangeArrowheads="1"/>
          </p:cNvSpPr>
          <p:nvPr/>
        </p:nvSpPr>
        <p:spPr bwMode="auto">
          <a:xfrm>
            <a:off x="6779476" y="1529200"/>
            <a:ext cx="1926089" cy="89904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lnSpc>
                <a:spcPct val="150000"/>
              </a:lnSpc>
            </a:pP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r>
              <a:rPr lang="en-US" altLang="zh-CN" sz="1200" dirty="0">
                <a:latin typeface="Microsoft YaHei Light" charset="-122"/>
                <a:ea typeface="Microsoft YaHei Light" charset="-122"/>
                <a:cs typeface="Microsoft YaHei Light" charset="-122"/>
              </a:rPr>
              <a:t>xxx</a:t>
            </a:r>
            <a:r>
              <a:rPr lang="zh-CN" altLang="en-US" sz="1200" dirty="0">
                <a:latin typeface="Microsoft YaHei Light" charset="-122"/>
                <a:ea typeface="Microsoft YaHei Light" charset="-122"/>
                <a:cs typeface="Microsoft YaHei Light" charset="-122"/>
              </a:rPr>
              <a:t>出品请输入你的内容。</a:t>
            </a:r>
            <a:endParaRPr lang="zh-CN" altLang="zh-CN" sz="1200" dirty="0">
              <a:latin typeface="Microsoft YaHei Light" charset="-122"/>
              <a:ea typeface="Microsoft YaHei Light" charset="-122"/>
              <a:cs typeface="Microsoft YaHei Light" charset="-122"/>
            </a:endParaRPr>
          </a:p>
        </p:txBody>
      </p:sp>
      <p:sp>
        <p:nvSpPr>
          <p:cNvPr id="16" name="矩形 5"/>
          <p:cNvSpPr>
            <a:spLocks noChangeArrowheads="1"/>
          </p:cNvSpPr>
          <p:nvPr/>
        </p:nvSpPr>
        <p:spPr bwMode="auto">
          <a:xfrm>
            <a:off x="546809" y="1189898"/>
            <a:ext cx="1926089" cy="373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lnSpc>
                <a:spcPct val="150000"/>
              </a:lnSpc>
            </a:pPr>
            <a:r>
              <a:rPr lang="zh-CN" altLang="en-US" b="1" dirty="0">
                <a:solidFill>
                  <a:srgbClr val="0070C0"/>
                </a:solidFill>
                <a:latin typeface="Microsoft YaHei Light" charset="-122"/>
                <a:ea typeface="Microsoft YaHei Light" charset="-122"/>
                <a:cs typeface="Microsoft YaHei Light" charset="-122"/>
              </a:rPr>
              <a:t>一级容量</a:t>
            </a:r>
            <a:endParaRPr lang="zh-CN" altLang="zh-CN" b="1" dirty="0">
              <a:solidFill>
                <a:srgbClr val="0070C0"/>
              </a:solidFill>
              <a:latin typeface="Microsoft YaHei Light" charset="-122"/>
              <a:ea typeface="Microsoft YaHei Light" charset="-122"/>
              <a:cs typeface="Microsoft YaHei Light" charset="-122"/>
            </a:endParaRPr>
          </a:p>
        </p:txBody>
      </p:sp>
      <p:sp>
        <p:nvSpPr>
          <p:cNvPr id="17" name="矩形 5"/>
          <p:cNvSpPr>
            <a:spLocks noChangeArrowheads="1"/>
          </p:cNvSpPr>
          <p:nvPr/>
        </p:nvSpPr>
        <p:spPr bwMode="auto">
          <a:xfrm>
            <a:off x="6767575" y="1189898"/>
            <a:ext cx="1926089" cy="37323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lIns="67391" tIns="33696" rIns="67391" bIns="33696">
            <a:spAutoFit/>
          </a:bodyPr>
          <a:lstStyle>
            <a:lvl1pPr>
              <a:defRPr>
                <a:solidFill>
                  <a:schemeClr val="tx1"/>
                </a:solidFill>
                <a:latin typeface="等线" panose="02010600030101010101" pitchFamily="2" charset="-122"/>
                <a:ea typeface="等线" panose="02010600030101010101" pitchFamily="2" charset="-122"/>
              </a:defRPr>
            </a:lvl1pPr>
            <a:lvl2pPr marL="742950" indent="-285750">
              <a:defRPr>
                <a:solidFill>
                  <a:schemeClr val="tx1"/>
                </a:solidFill>
                <a:latin typeface="等线" panose="02010600030101010101" pitchFamily="2" charset="-122"/>
                <a:ea typeface="等线" panose="02010600030101010101" pitchFamily="2" charset="-122"/>
              </a:defRPr>
            </a:lvl2pPr>
            <a:lvl3pPr marL="1143000" indent="-228600">
              <a:defRPr>
                <a:solidFill>
                  <a:schemeClr val="tx1"/>
                </a:solidFill>
                <a:latin typeface="等线" panose="02010600030101010101" pitchFamily="2" charset="-122"/>
                <a:ea typeface="等线" panose="02010600030101010101" pitchFamily="2" charset="-122"/>
              </a:defRPr>
            </a:lvl3pPr>
            <a:lvl4pPr marL="1600200" indent="-228600">
              <a:defRPr>
                <a:solidFill>
                  <a:schemeClr val="tx1"/>
                </a:solidFill>
                <a:latin typeface="等线" panose="02010600030101010101" pitchFamily="2" charset="-122"/>
                <a:ea typeface="等线" panose="02010600030101010101" pitchFamily="2" charset="-122"/>
              </a:defRPr>
            </a:lvl4pPr>
            <a:lvl5pPr marL="2057400" indent="-228600">
              <a:defRPr>
                <a:solidFill>
                  <a:schemeClr val="tx1"/>
                </a:solidFill>
                <a:latin typeface="等线" panose="02010600030101010101" pitchFamily="2" charset="-122"/>
                <a:ea typeface="等线" panose="02010600030101010101" pitchFamily="2" charset="-122"/>
              </a:defRPr>
            </a:lvl5pPr>
            <a:lvl6pPr marL="25146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6pPr>
            <a:lvl7pPr marL="29718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7pPr>
            <a:lvl8pPr marL="34290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8pPr>
            <a:lvl9pPr marL="3886200" indent="-228600" fontAlgn="base">
              <a:spcBef>
                <a:spcPct val="0"/>
              </a:spcBef>
              <a:spcAft>
                <a:spcPct val="0"/>
              </a:spcAft>
              <a:defRPr>
                <a:solidFill>
                  <a:schemeClr val="tx1"/>
                </a:solidFill>
                <a:latin typeface="等线" panose="02010600030101010101" pitchFamily="2" charset="-122"/>
                <a:ea typeface="等线" panose="02010600030101010101" pitchFamily="2" charset="-122"/>
              </a:defRPr>
            </a:lvl9pPr>
          </a:lstStyle>
          <a:p>
            <a:pPr algn="just">
              <a:lnSpc>
                <a:spcPct val="150000"/>
              </a:lnSpc>
            </a:pPr>
            <a:r>
              <a:rPr lang="zh-CN" altLang="en-US" b="1" dirty="0">
                <a:solidFill>
                  <a:srgbClr val="0070C0"/>
                </a:solidFill>
                <a:latin typeface="Microsoft YaHei Light" charset="-122"/>
                <a:ea typeface="Microsoft YaHei Light" charset="-122"/>
                <a:cs typeface="Microsoft YaHei Light" charset="-122"/>
              </a:rPr>
              <a:t>二级容量</a:t>
            </a:r>
            <a:endParaRPr lang="zh-CN" altLang="zh-CN" b="1" dirty="0">
              <a:solidFill>
                <a:srgbClr val="0070C0"/>
              </a:solidFill>
              <a:latin typeface="Microsoft YaHei Light" charset="-122"/>
              <a:ea typeface="Microsoft YaHei Light" charset="-122"/>
              <a:cs typeface="Microsoft YaHei Light" charset="-122"/>
            </a:endParaRPr>
          </a:p>
        </p:txBody>
      </p:sp>
      <p:sp>
        <p:nvSpPr>
          <p:cNvPr id="18" name="矩形: 剪去单角 17"/>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矩形: 剪去单角 18"/>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20"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研究背景与现状</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766369" y="2549473"/>
            <a:ext cx="1097900" cy="298883"/>
          </a:xfrm>
          <a:prstGeom prst="rect">
            <a:avLst/>
          </a:prstGeom>
        </p:spPr>
        <p:txBody>
          <a:bodyPr wrap="none" lIns="67391" tIns="33696" rIns="67391" bIns="33696">
            <a:spAutoFit/>
          </a:bodyPr>
          <a:lstStyle/>
          <a:p>
            <a:r>
              <a:rPr lang="zh-CN" altLang="en-US" sz="1500" b="1" dirty="0">
                <a:solidFill>
                  <a:srgbClr val="0070C0"/>
                </a:solidFill>
                <a:latin typeface="微软雅黑" panose="020B0503020204020204" pitchFamily="34" charset="-122"/>
                <a:ea typeface="微软雅黑" panose="020B0503020204020204" pitchFamily="34" charset="-122"/>
              </a:rPr>
              <a:t>主要客户群</a:t>
            </a:r>
          </a:p>
        </p:txBody>
      </p:sp>
      <p:sp>
        <p:nvSpPr>
          <p:cNvPr id="3" name="矩形 2"/>
          <p:cNvSpPr/>
          <p:nvPr/>
        </p:nvSpPr>
        <p:spPr>
          <a:xfrm>
            <a:off x="4998410" y="2552789"/>
            <a:ext cx="905540" cy="298883"/>
          </a:xfrm>
          <a:prstGeom prst="rect">
            <a:avLst/>
          </a:prstGeom>
        </p:spPr>
        <p:txBody>
          <a:bodyPr wrap="none" lIns="67391" tIns="33696" rIns="67391" bIns="33696">
            <a:spAutoFit/>
          </a:bodyPr>
          <a:lstStyle/>
          <a:p>
            <a:r>
              <a:rPr lang="zh-CN" altLang="en-US" sz="1500" b="1" dirty="0">
                <a:solidFill>
                  <a:srgbClr val="0070C0"/>
                </a:solidFill>
                <a:latin typeface="微软雅黑" panose="020B0503020204020204" pitchFamily="34" charset="-122"/>
                <a:ea typeface="微软雅黑" panose="020B0503020204020204" pitchFamily="34" charset="-122"/>
              </a:rPr>
              <a:t>营收主体</a:t>
            </a:r>
          </a:p>
        </p:txBody>
      </p:sp>
      <p:sp>
        <p:nvSpPr>
          <p:cNvPr id="4" name="矩形 3"/>
          <p:cNvSpPr/>
          <p:nvPr/>
        </p:nvSpPr>
        <p:spPr>
          <a:xfrm>
            <a:off x="7025915" y="2549473"/>
            <a:ext cx="1290260" cy="298883"/>
          </a:xfrm>
          <a:prstGeom prst="rect">
            <a:avLst/>
          </a:prstGeom>
        </p:spPr>
        <p:txBody>
          <a:bodyPr wrap="none" lIns="67391" tIns="33696" rIns="67391" bIns="33696">
            <a:spAutoFit/>
          </a:bodyPr>
          <a:lstStyle/>
          <a:p>
            <a:r>
              <a:rPr lang="zh-CN" altLang="zh-CN" sz="1500" b="1" dirty="0">
                <a:solidFill>
                  <a:srgbClr val="0070C0"/>
                </a:solidFill>
                <a:latin typeface="微软雅黑" panose="020B0503020204020204" pitchFamily="34" charset="-122"/>
                <a:ea typeface="微软雅黑" panose="020B0503020204020204" pitchFamily="34" charset="-122"/>
              </a:rPr>
              <a:t>利润的关键点</a:t>
            </a:r>
            <a:endParaRPr lang="zh-CN" altLang="en-US" sz="1500" b="1" dirty="0">
              <a:solidFill>
                <a:srgbClr val="0070C0"/>
              </a:solidFill>
              <a:latin typeface="微软雅黑" panose="020B0503020204020204" pitchFamily="34" charset="-122"/>
              <a:ea typeface="微软雅黑" panose="020B0503020204020204" pitchFamily="34" charset="-122"/>
            </a:endParaRPr>
          </a:p>
        </p:txBody>
      </p:sp>
      <p:sp>
        <p:nvSpPr>
          <p:cNvPr id="5" name="矩形 4"/>
          <p:cNvSpPr/>
          <p:nvPr/>
        </p:nvSpPr>
        <p:spPr>
          <a:xfrm>
            <a:off x="2781551" y="2549473"/>
            <a:ext cx="1097900" cy="298883"/>
          </a:xfrm>
          <a:prstGeom prst="rect">
            <a:avLst/>
          </a:prstGeom>
        </p:spPr>
        <p:txBody>
          <a:bodyPr wrap="none" lIns="67391" tIns="33696" rIns="67391" bIns="33696">
            <a:spAutoFit/>
          </a:bodyPr>
          <a:lstStyle/>
          <a:p>
            <a:r>
              <a:rPr lang="zh-CN" altLang="zh-CN" sz="1500" b="1" dirty="0">
                <a:solidFill>
                  <a:srgbClr val="0070C0"/>
                </a:solidFill>
                <a:latin typeface="微软雅黑" panose="020B0503020204020204" pitchFamily="34" charset="-122"/>
                <a:ea typeface="微软雅黑" panose="020B0503020204020204" pitchFamily="34" charset="-122"/>
              </a:rPr>
              <a:t>次要客户群</a:t>
            </a:r>
            <a:endParaRPr lang="zh-CN" altLang="en-US" sz="1500" b="1" dirty="0">
              <a:solidFill>
                <a:srgbClr val="0070C0"/>
              </a:solidFill>
              <a:latin typeface="微软雅黑" panose="020B0503020204020204" pitchFamily="34" charset="-122"/>
              <a:ea typeface="微软雅黑" panose="020B0503020204020204" pitchFamily="34" charset="-122"/>
            </a:endParaRPr>
          </a:p>
        </p:txBody>
      </p:sp>
      <p:sp>
        <p:nvSpPr>
          <p:cNvPr id="6" name="文本框 39"/>
          <p:cNvSpPr txBox="1"/>
          <p:nvPr/>
        </p:nvSpPr>
        <p:spPr>
          <a:xfrm>
            <a:off x="440640" y="2925625"/>
            <a:ext cx="1681834" cy="1453045"/>
          </a:xfrm>
          <a:prstGeom prst="rect">
            <a:avLst/>
          </a:prstGeom>
          <a:noFill/>
        </p:spPr>
        <p:txBody>
          <a:bodyPr wrap="square" lIns="67391" tIns="33696" rIns="67391" bIns="33696" rtlCol="0">
            <a:spAutoFit/>
          </a:bodyPr>
          <a:lstStyle/>
          <a:p>
            <a:pPr algn="just">
              <a:lnSpc>
                <a:spcPct val="150000"/>
              </a:lnSpc>
            </a:pP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a:t>
            </a:r>
            <a:endParaRPr lang="zh-CN" altLang="zh-CN" sz="1000" dirty="0">
              <a:latin typeface="Microsoft YaHei Light" charset="-122"/>
              <a:ea typeface="Microsoft YaHei Light" charset="-122"/>
              <a:cs typeface="Microsoft YaHei Light" charset="-122"/>
            </a:endParaRPr>
          </a:p>
        </p:txBody>
      </p:sp>
      <p:sp>
        <p:nvSpPr>
          <p:cNvPr id="7" name="文本框 40"/>
          <p:cNvSpPr txBox="1"/>
          <p:nvPr/>
        </p:nvSpPr>
        <p:spPr>
          <a:xfrm>
            <a:off x="2539316" y="2925625"/>
            <a:ext cx="1681834" cy="1453045"/>
          </a:xfrm>
          <a:prstGeom prst="rect">
            <a:avLst/>
          </a:prstGeom>
          <a:noFill/>
        </p:spPr>
        <p:txBody>
          <a:bodyPr wrap="square" lIns="67391" tIns="33696" rIns="67391" bIns="33696" rtlCol="0">
            <a:spAutoFit/>
          </a:bodyPr>
          <a:lstStyle/>
          <a:p>
            <a:pPr algn="just">
              <a:lnSpc>
                <a:spcPct val="150000"/>
              </a:lnSpc>
            </a:pP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a:t>
            </a:r>
            <a:endParaRPr lang="zh-CN" altLang="zh-CN" sz="1000" dirty="0">
              <a:latin typeface="Microsoft YaHei Light" charset="-122"/>
              <a:ea typeface="Microsoft YaHei Light" charset="-122"/>
              <a:cs typeface="Microsoft YaHei Light" charset="-122"/>
            </a:endParaRPr>
          </a:p>
        </p:txBody>
      </p:sp>
      <p:sp>
        <p:nvSpPr>
          <p:cNvPr id="8" name="文本框 41"/>
          <p:cNvSpPr txBox="1"/>
          <p:nvPr/>
        </p:nvSpPr>
        <p:spPr>
          <a:xfrm>
            <a:off x="4637990" y="2925625"/>
            <a:ext cx="1681834" cy="1453045"/>
          </a:xfrm>
          <a:prstGeom prst="rect">
            <a:avLst/>
          </a:prstGeom>
          <a:noFill/>
        </p:spPr>
        <p:txBody>
          <a:bodyPr wrap="square" lIns="67391" tIns="33696" rIns="67391" bIns="33696" rtlCol="0">
            <a:spAutoFit/>
          </a:bodyPr>
          <a:lstStyle/>
          <a:p>
            <a:pPr algn="just">
              <a:lnSpc>
                <a:spcPct val="150000"/>
              </a:lnSpc>
            </a:pP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a:t>
            </a:r>
            <a:endParaRPr lang="zh-CN" altLang="zh-CN" sz="1000" dirty="0">
              <a:latin typeface="Microsoft YaHei Light" charset="-122"/>
              <a:ea typeface="Microsoft YaHei Light" charset="-122"/>
              <a:cs typeface="Microsoft YaHei Light" charset="-122"/>
            </a:endParaRPr>
          </a:p>
        </p:txBody>
      </p:sp>
      <p:sp>
        <p:nvSpPr>
          <p:cNvPr id="9" name="文本框 42"/>
          <p:cNvSpPr txBox="1"/>
          <p:nvPr/>
        </p:nvSpPr>
        <p:spPr>
          <a:xfrm>
            <a:off x="6821229" y="2925625"/>
            <a:ext cx="1681834" cy="1453045"/>
          </a:xfrm>
          <a:prstGeom prst="rect">
            <a:avLst/>
          </a:prstGeom>
          <a:noFill/>
        </p:spPr>
        <p:txBody>
          <a:bodyPr wrap="square" lIns="67391" tIns="33696" rIns="67391" bIns="33696" rtlCol="0">
            <a:spAutoFit/>
          </a:bodyPr>
          <a:lstStyle/>
          <a:p>
            <a:pPr algn="just">
              <a:lnSpc>
                <a:spcPct val="150000"/>
              </a:lnSpc>
            </a:pP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出品请输入你的内容</a:t>
            </a:r>
            <a:r>
              <a:rPr lang="en-US" altLang="zh-CN" sz="1000" dirty="0">
                <a:latin typeface="Microsoft YaHei Light" charset="-122"/>
                <a:ea typeface="Microsoft YaHei Light" charset="-122"/>
                <a:cs typeface="Microsoft YaHei Light" charset="-122"/>
              </a:rPr>
              <a:t>xxx</a:t>
            </a:r>
            <a:r>
              <a:rPr lang="zh-CN" altLang="en-US" sz="1000" dirty="0">
                <a:latin typeface="Microsoft YaHei Light" charset="-122"/>
                <a:ea typeface="Microsoft YaHei Light" charset="-122"/>
                <a:cs typeface="Microsoft YaHei Light" charset="-122"/>
              </a:rPr>
              <a:t>出品</a:t>
            </a:r>
            <a:endParaRPr lang="zh-CN" altLang="zh-CN" sz="1000" dirty="0">
              <a:latin typeface="Microsoft YaHei Light" charset="-122"/>
              <a:ea typeface="Microsoft YaHei Light" charset="-122"/>
              <a:cs typeface="Microsoft YaHei Light" charset="-122"/>
            </a:endParaRPr>
          </a:p>
        </p:txBody>
      </p:sp>
      <p:grpSp>
        <p:nvGrpSpPr>
          <p:cNvPr id="10" name="组 13"/>
          <p:cNvGrpSpPr/>
          <p:nvPr/>
        </p:nvGrpSpPr>
        <p:grpSpPr>
          <a:xfrm>
            <a:off x="766369" y="1273871"/>
            <a:ext cx="904553" cy="900476"/>
            <a:chOff x="1568472" y="1863489"/>
            <a:chExt cx="1158485" cy="1158485"/>
          </a:xfrm>
        </p:grpSpPr>
        <p:sp>
          <p:nvSpPr>
            <p:cNvPr id="11" name="圆角矩形 10"/>
            <p:cNvSpPr/>
            <p:nvPr/>
          </p:nvSpPr>
          <p:spPr>
            <a:xfrm rot="2700000">
              <a:off x="1568472" y="1863489"/>
              <a:ext cx="1158485" cy="1158485"/>
            </a:xfrm>
            <a:prstGeom prst="roundRect">
              <a:avLst/>
            </a:prstGeom>
            <a:solidFill>
              <a:srgbClr val="0070C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2" name="图片 11"/>
            <p:cNvPicPr>
              <a:picLocks noChangeAspect="1"/>
            </p:cNvPicPr>
            <p:nvPr/>
          </p:nvPicPr>
          <p:blipFill>
            <a:blip r:embed="rId3" cstate="print">
              <a:extLst>
                <a:ext uri="{28A0092B-C50C-407E-A947-70E740481C1C}">
                  <a14:useLocalDpi xmlns:a14="http://schemas.microsoft.com/office/drawing/2010/main" val="0"/>
                </a:ext>
              </a:extLst>
            </a:blip>
            <a:stretch>
              <a:fillRect/>
            </a:stretch>
          </p:blipFill>
          <p:spPr>
            <a:xfrm>
              <a:off x="1815325" y="2114966"/>
              <a:ext cx="694388" cy="694388"/>
            </a:xfrm>
            <a:prstGeom prst="rect">
              <a:avLst/>
            </a:prstGeom>
          </p:spPr>
        </p:pic>
      </p:grpSp>
      <p:grpSp>
        <p:nvGrpSpPr>
          <p:cNvPr id="13" name="组 14"/>
          <p:cNvGrpSpPr/>
          <p:nvPr/>
        </p:nvGrpSpPr>
        <p:grpSpPr>
          <a:xfrm>
            <a:off x="2851361" y="1273871"/>
            <a:ext cx="904553" cy="900476"/>
            <a:chOff x="4093755" y="1863489"/>
            <a:chExt cx="1158485" cy="1158485"/>
          </a:xfrm>
          <a:solidFill>
            <a:srgbClr val="0070C0"/>
          </a:solidFill>
        </p:grpSpPr>
        <p:sp>
          <p:nvSpPr>
            <p:cNvPr id="14" name="圆角矩形 13"/>
            <p:cNvSpPr/>
            <p:nvPr/>
          </p:nvSpPr>
          <p:spPr>
            <a:xfrm rot="2700000">
              <a:off x="4093755" y="1863489"/>
              <a:ext cx="1158485" cy="1158485"/>
            </a:xfrm>
            <a:prstGeom prst="roundRect">
              <a:avLst/>
            </a:prstGeom>
            <a:grp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5" name="图片 14"/>
            <p:cNvPicPr>
              <a:picLocks noChangeAspect="1"/>
            </p:cNvPicPr>
            <p:nvPr/>
          </p:nvPicPr>
          <p:blipFill>
            <a:blip r:embed="rId4" cstate="print">
              <a:extLst>
                <a:ext uri="{28A0092B-C50C-407E-A947-70E740481C1C}">
                  <a14:useLocalDpi xmlns:a14="http://schemas.microsoft.com/office/drawing/2010/main" val="0"/>
                </a:ext>
              </a:extLst>
            </a:blip>
            <a:stretch>
              <a:fillRect/>
            </a:stretch>
          </p:blipFill>
          <p:spPr>
            <a:xfrm>
              <a:off x="4363668" y="2144376"/>
              <a:ext cx="596710" cy="596710"/>
            </a:xfrm>
            <a:prstGeom prst="rect">
              <a:avLst/>
            </a:prstGeom>
            <a:grpFill/>
          </p:spPr>
        </p:pic>
      </p:grpSp>
      <p:grpSp>
        <p:nvGrpSpPr>
          <p:cNvPr id="16" name="组 15"/>
          <p:cNvGrpSpPr/>
          <p:nvPr/>
        </p:nvGrpSpPr>
        <p:grpSpPr>
          <a:xfrm>
            <a:off x="4978699" y="1273872"/>
            <a:ext cx="904553" cy="900476"/>
            <a:chOff x="6546344" y="1863490"/>
            <a:chExt cx="1158485" cy="1158485"/>
          </a:xfrm>
        </p:grpSpPr>
        <p:sp>
          <p:nvSpPr>
            <p:cNvPr id="17" name="圆角矩形 16"/>
            <p:cNvSpPr/>
            <p:nvPr/>
          </p:nvSpPr>
          <p:spPr>
            <a:xfrm rot="2700000">
              <a:off x="6546344" y="1863490"/>
              <a:ext cx="1158485" cy="1158485"/>
            </a:xfrm>
            <a:prstGeom prst="roundRect">
              <a:avLst/>
            </a:prstGeom>
            <a:solidFill>
              <a:srgbClr val="0070C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18" name="图片 17"/>
            <p:cNvPicPr>
              <a:picLocks noChangeAspect="1"/>
            </p:cNvPicPr>
            <p:nvPr/>
          </p:nvPicPr>
          <p:blipFill>
            <a:blip r:embed="rId5" cstate="print">
              <a:extLst>
                <a:ext uri="{28A0092B-C50C-407E-A947-70E740481C1C}">
                  <a14:useLocalDpi xmlns:a14="http://schemas.microsoft.com/office/drawing/2010/main" val="0"/>
                </a:ext>
              </a:extLst>
            </a:blip>
            <a:stretch>
              <a:fillRect/>
            </a:stretch>
          </p:blipFill>
          <p:spPr>
            <a:xfrm>
              <a:off x="6797881" y="2114966"/>
              <a:ext cx="723798" cy="723798"/>
            </a:xfrm>
            <a:prstGeom prst="rect">
              <a:avLst/>
            </a:prstGeom>
          </p:spPr>
        </p:pic>
      </p:grpSp>
      <p:grpSp>
        <p:nvGrpSpPr>
          <p:cNvPr id="19" name="组 43"/>
          <p:cNvGrpSpPr/>
          <p:nvPr/>
        </p:nvGrpSpPr>
        <p:grpSpPr>
          <a:xfrm>
            <a:off x="7106037" y="1273872"/>
            <a:ext cx="904553" cy="900476"/>
            <a:chOff x="9122373" y="1863490"/>
            <a:chExt cx="1158485" cy="1158485"/>
          </a:xfrm>
        </p:grpSpPr>
        <p:sp>
          <p:nvSpPr>
            <p:cNvPr id="20" name="圆角矩形 19"/>
            <p:cNvSpPr/>
            <p:nvPr/>
          </p:nvSpPr>
          <p:spPr>
            <a:xfrm rot="2700000">
              <a:off x="9122373" y="1863490"/>
              <a:ext cx="1158485" cy="1158485"/>
            </a:xfrm>
            <a:prstGeom prst="roundRect">
              <a:avLst/>
            </a:prstGeom>
            <a:solidFill>
              <a:srgbClr val="0070C0"/>
            </a:solidFill>
            <a:ln>
              <a:solidFill>
                <a:schemeClr val="bg1"/>
              </a:solidFill>
            </a:ln>
            <a:effectLst>
              <a:outerShdw blurRad="50800" dist="38100" dir="2700000" algn="tl"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kumimoji="1" lang="zh-CN" altLang="en-US"/>
            </a:p>
          </p:txBody>
        </p:sp>
        <p:pic>
          <p:nvPicPr>
            <p:cNvPr id="21" name="图片 20"/>
            <p:cNvPicPr>
              <a:picLocks noChangeAspect="1"/>
            </p:cNvPicPr>
            <p:nvPr/>
          </p:nvPicPr>
          <p:blipFill>
            <a:blip r:embed="rId6" cstate="print">
              <a:extLst>
                <a:ext uri="{28A0092B-C50C-407E-A947-70E740481C1C}">
                  <a14:useLocalDpi xmlns:a14="http://schemas.microsoft.com/office/drawing/2010/main" val="0"/>
                </a:ext>
              </a:extLst>
            </a:blip>
            <a:stretch>
              <a:fillRect/>
            </a:stretch>
          </p:blipFill>
          <p:spPr>
            <a:xfrm>
              <a:off x="9410572" y="2185822"/>
              <a:ext cx="582086" cy="582086"/>
            </a:xfrm>
            <a:prstGeom prst="rect">
              <a:avLst/>
            </a:prstGeom>
          </p:spPr>
        </p:pic>
      </p:grpSp>
      <p:sp>
        <p:nvSpPr>
          <p:cNvPr id="22" name="矩形: 剪去单角 21"/>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矩形: 剪去单角 22"/>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24"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研究背景与现状</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flipH="1">
            <a:off x="4500564" y="2253395"/>
            <a:ext cx="1775496" cy="687782"/>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2700" dirty="0">
              <a:solidFill>
                <a:schemeClr val="bg1"/>
              </a:solidFill>
              <a:latin typeface="+mj-lt"/>
            </a:endParaRPr>
          </a:p>
        </p:txBody>
      </p:sp>
      <p:sp>
        <p:nvSpPr>
          <p:cNvPr id="3" name="同心圆 2"/>
          <p:cNvSpPr/>
          <p:nvPr/>
        </p:nvSpPr>
        <p:spPr>
          <a:xfrm>
            <a:off x="3381849" y="1620473"/>
            <a:ext cx="2226557" cy="2216507"/>
          </a:xfrm>
          <a:prstGeom prst="donut">
            <a:avLst>
              <a:gd name="adj" fmla="val 11084"/>
            </a:avLst>
          </a:prstGeom>
          <a:solidFill>
            <a:srgbClr val="0070C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1800" dirty="0">
              <a:solidFill>
                <a:schemeClr val="tx1"/>
              </a:solidFill>
              <a:latin typeface="+mj-lt"/>
            </a:endParaRPr>
          </a:p>
        </p:txBody>
      </p:sp>
      <p:sp>
        <p:nvSpPr>
          <p:cNvPr id="4" name="任意多边形 3"/>
          <p:cNvSpPr/>
          <p:nvPr/>
        </p:nvSpPr>
        <p:spPr>
          <a:xfrm>
            <a:off x="2725068" y="2518008"/>
            <a:ext cx="1775496" cy="687782"/>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chemeClr val="accent1"/>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2700" dirty="0">
              <a:solidFill>
                <a:schemeClr val="bg1"/>
              </a:solidFill>
              <a:latin typeface="+mj-lt"/>
            </a:endParaRPr>
          </a:p>
        </p:txBody>
      </p:sp>
      <p:sp>
        <p:nvSpPr>
          <p:cNvPr id="5" name="矩形 4"/>
          <p:cNvSpPr/>
          <p:nvPr/>
        </p:nvSpPr>
        <p:spPr>
          <a:xfrm>
            <a:off x="3880028" y="2441546"/>
            <a:ext cx="1251162" cy="610744"/>
          </a:xfrm>
          <a:prstGeom prst="rect">
            <a:avLst/>
          </a:prstGeom>
        </p:spPr>
        <p:txBody>
          <a:bodyPr wrap="none" lIns="67391" tIns="33696" rIns="67391" bIns="33696">
            <a:spAutoFit/>
          </a:bodyPr>
          <a:lstStyle/>
          <a:p>
            <a:pPr algn="ctr">
              <a:lnSpc>
                <a:spcPct val="120000"/>
              </a:lnSpc>
              <a:spcBef>
                <a:spcPts val="147"/>
              </a:spcBef>
              <a:spcAft>
                <a:spcPts val="147"/>
              </a:spcAft>
            </a:pPr>
            <a:r>
              <a:rPr lang="en-US" altLang="zh-CN" sz="2900" b="1" dirty="0">
                <a:solidFill>
                  <a:schemeClr val="bg1"/>
                </a:solidFill>
                <a:latin typeface="+mj-lt"/>
              </a:rPr>
              <a:t>TEXT</a:t>
            </a:r>
            <a:endParaRPr lang="en-US" altLang="zh-CN" sz="1500" b="1" dirty="0">
              <a:solidFill>
                <a:schemeClr val="bg1"/>
              </a:solidFill>
              <a:latin typeface="+mj-lt"/>
            </a:endParaRPr>
          </a:p>
        </p:txBody>
      </p:sp>
      <p:sp>
        <p:nvSpPr>
          <p:cNvPr id="6" name="矩形 5"/>
          <p:cNvSpPr/>
          <p:nvPr/>
        </p:nvSpPr>
        <p:spPr>
          <a:xfrm>
            <a:off x="2437807" y="836279"/>
            <a:ext cx="4125513" cy="811310"/>
          </a:xfrm>
          <a:prstGeom prst="rect">
            <a:avLst/>
          </a:prstGeom>
        </p:spPr>
        <p:txBody>
          <a:bodyPr wrap="square" lIns="67391" tIns="33696" rIns="67391" bIns="33696">
            <a:spAutoFit/>
          </a:bodyPr>
          <a:lstStyle/>
          <a:p>
            <a:pPr algn="ctr">
              <a:lnSpc>
                <a:spcPct val="120000"/>
              </a:lnSpc>
              <a:spcBef>
                <a:spcPts val="147"/>
              </a:spcBef>
              <a:spcAft>
                <a:spcPts val="147"/>
              </a:spcAft>
            </a:pPr>
            <a:r>
              <a:rPr lang="en-US" altLang="zh-CN" sz="2400" b="1" dirty="0">
                <a:latin typeface="+mj-lt"/>
              </a:rPr>
              <a:t>TEXT</a:t>
            </a:r>
          </a:p>
          <a:p>
            <a:pPr algn="ctr">
              <a:lnSpc>
                <a:spcPct val="120000"/>
              </a:lnSpc>
              <a:spcBef>
                <a:spcPts val="147"/>
              </a:spcBef>
              <a:spcAft>
                <a:spcPts val="147"/>
              </a:spcAft>
            </a:pPr>
            <a:r>
              <a:rPr lang="en-US" altLang="zh-CN" dirty="0"/>
              <a:t>And God said, Let </a:t>
            </a:r>
            <a:r>
              <a:rPr lang="en-US" altLang="zh-CN" sz="1500" dirty="0"/>
              <a:t>there</a:t>
            </a:r>
            <a:r>
              <a:rPr lang="en-US" altLang="zh-CN" dirty="0"/>
              <a:t> be light: and there was light</a:t>
            </a:r>
          </a:p>
        </p:txBody>
      </p:sp>
      <p:sp>
        <p:nvSpPr>
          <p:cNvPr id="7" name="矩形 6"/>
          <p:cNvSpPr/>
          <p:nvPr/>
        </p:nvSpPr>
        <p:spPr>
          <a:xfrm>
            <a:off x="2437807" y="3893029"/>
            <a:ext cx="4125513" cy="811310"/>
          </a:xfrm>
          <a:prstGeom prst="rect">
            <a:avLst/>
          </a:prstGeom>
        </p:spPr>
        <p:txBody>
          <a:bodyPr wrap="square" lIns="67391" tIns="33696" rIns="67391" bIns="33696">
            <a:spAutoFit/>
          </a:bodyPr>
          <a:lstStyle/>
          <a:p>
            <a:pPr algn="ctr">
              <a:lnSpc>
                <a:spcPct val="120000"/>
              </a:lnSpc>
              <a:spcBef>
                <a:spcPts val="147"/>
              </a:spcBef>
              <a:spcAft>
                <a:spcPts val="147"/>
              </a:spcAft>
            </a:pPr>
            <a:r>
              <a:rPr lang="en-US" altLang="zh-CN" sz="2400" dirty="0">
                <a:latin typeface="Arial Black"/>
              </a:rPr>
              <a:t>TEXT</a:t>
            </a:r>
            <a:endParaRPr lang="en-US" altLang="zh-CN" sz="1800" dirty="0">
              <a:latin typeface="Arial Black"/>
            </a:endParaRPr>
          </a:p>
          <a:p>
            <a:pPr algn="ctr">
              <a:lnSpc>
                <a:spcPct val="120000"/>
              </a:lnSpc>
              <a:spcBef>
                <a:spcPts val="147"/>
              </a:spcBef>
              <a:spcAft>
                <a:spcPts val="147"/>
              </a:spcAft>
            </a:pPr>
            <a:r>
              <a:rPr lang="en-US" altLang="zh-CN" dirty="0"/>
              <a:t>And God said, Let </a:t>
            </a:r>
            <a:r>
              <a:rPr lang="en-US" altLang="zh-CN" sz="1500" dirty="0"/>
              <a:t>there</a:t>
            </a:r>
            <a:r>
              <a:rPr lang="en-US" altLang="zh-CN" dirty="0"/>
              <a:t> be light: and there was light</a:t>
            </a:r>
          </a:p>
        </p:txBody>
      </p:sp>
      <p:sp>
        <p:nvSpPr>
          <p:cNvPr id="8" name="矩形 7"/>
          <p:cNvSpPr/>
          <p:nvPr/>
        </p:nvSpPr>
        <p:spPr>
          <a:xfrm>
            <a:off x="389114" y="2120357"/>
            <a:ext cx="2179747" cy="1053961"/>
          </a:xfrm>
          <a:prstGeom prst="rect">
            <a:avLst/>
          </a:prstGeom>
        </p:spPr>
        <p:txBody>
          <a:bodyPr wrap="square" lIns="67391" tIns="33696" rIns="67391" bIns="33696">
            <a:spAutoFit/>
          </a:bodyPr>
          <a:lstStyle/>
          <a:p>
            <a:pPr algn="ctr">
              <a:lnSpc>
                <a:spcPct val="120000"/>
              </a:lnSpc>
              <a:spcBef>
                <a:spcPts val="147"/>
              </a:spcBef>
              <a:spcAft>
                <a:spcPts val="147"/>
              </a:spcAft>
            </a:pPr>
            <a:r>
              <a:rPr lang="en-US" altLang="zh-CN" sz="2400" dirty="0">
                <a:latin typeface="Arial Black"/>
              </a:rPr>
              <a:t>TEXT</a:t>
            </a:r>
            <a:endParaRPr lang="en-US" altLang="zh-CN" sz="1800" dirty="0">
              <a:latin typeface="Arial Black"/>
            </a:endParaRPr>
          </a:p>
          <a:p>
            <a:pPr algn="ctr">
              <a:lnSpc>
                <a:spcPct val="120000"/>
              </a:lnSpc>
              <a:spcBef>
                <a:spcPts val="147"/>
              </a:spcBef>
              <a:spcAft>
                <a:spcPts val="147"/>
              </a:spcAft>
            </a:pPr>
            <a:r>
              <a:rPr lang="en-US" altLang="zh-CN" dirty="0"/>
              <a:t>And God said, Let </a:t>
            </a:r>
            <a:r>
              <a:rPr lang="en-US" altLang="zh-CN" sz="1500" dirty="0"/>
              <a:t>there</a:t>
            </a:r>
            <a:r>
              <a:rPr lang="en-US" altLang="zh-CN" dirty="0"/>
              <a:t> be light: and there was light</a:t>
            </a:r>
          </a:p>
        </p:txBody>
      </p:sp>
      <p:sp>
        <p:nvSpPr>
          <p:cNvPr id="9" name="矩形 8"/>
          <p:cNvSpPr/>
          <p:nvPr/>
        </p:nvSpPr>
        <p:spPr>
          <a:xfrm>
            <a:off x="6445094" y="2120357"/>
            <a:ext cx="2179747" cy="1053961"/>
          </a:xfrm>
          <a:prstGeom prst="rect">
            <a:avLst/>
          </a:prstGeom>
        </p:spPr>
        <p:txBody>
          <a:bodyPr wrap="square" lIns="67391" tIns="33696" rIns="67391" bIns="33696">
            <a:spAutoFit/>
          </a:bodyPr>
          <a:lstStyle/>
          <a:p>
            <a:pPr algn="ctr">
              <a:lnSpc>
                <a:spcPct val="120000"/>
              </a:lnSpc>
              <a:spcBef>
                <a:spcPts val="147"/>
              </a:spcBef>
              <a:spcAft>
                <a:spcPts val="147"/>
              </a:spcAft>
            </a:pPr>
            <a:r>
              <a:rPr lang="en-US" altLang="zh-CN" sz="2400" dirty="0">
                <a:latin typeface="Arial Black"/>
              </a:rPr>
              <a:t>TEXT</a:t>
            </a:r>
            <a:endParaRPr lang="en-US" altLang="zh-CN" sz="1800" dirty="0">
              <a:latin typeface="Arial Black"/>
            </a:endParaRPr>
          </a:p>
          <a:p>
            <a:pPr algn="ctr">
              <a:lnSpc>
                <a:spcPct val="120000"/>
              </a:lnSpc>
              <a:spcBef>
                <a:spcPts val="147"/>
              </a:spcBef>
              <a:spcAft>
                <a:spcPts val="147"/>
              </a:spcAft>
            </a:pPr>
            <a:r>
              <a:rPr lang="en-US" altLang="zh-CN" dirty="0"/>
              <a:t>And God said, Let </a:t>
            </a:r>
            <a:r>
              <a:rPr lang="en-US" altLang="zh-CN" sz="1500" dirty="0"/>
              <a:t>there</a:t>
            </a:r>
            <a:r>
              <a:rPr lang="en-US" altLang="zh-CN" dirty="0"/>
              <a:t> be light: and there was light</a:t>
            </a:r>
          </a:p>
        </p:txBody>
      </p:sp>
      <p:sp>
        <p:nvSpPr>
          <p:cNvPr id="10" name="任意多边形 9"/>
          <p:cNvSpPr/>
          <p:nvPr/>
        </p:nvSpPr>
        <p:spPr>
          <a:xfrm>
            <a:off x="2928092" y="2746917"/>
            <a:ext cx="321311" cy="230526"/>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2700" dirty="0">
              <a:solidFill>
                <a:schemeClr val="bg1"/>
              </a:solidFill>
              <a:latin typeface="+mj-lt"/>
            </a:endParaRPr>
          </a:p>
        </p:txBody>
      </p:sp>
      <p:sp>
        <p:nvSpPr>
          <p:cNvPr id="11" name="任意多边形 10"/>
          <p:cNvSpPr/>
          <p:nvPr/>
        </p:nvSpPr>
        <p:spPr>
          <a:xfrm flipH="1">
            <a:off x="5770639" y="2482023"/>
            <a:ext cx="321311" cy="230526"/>
          </a:xfrm>
          <a:custGeom>
            <a:avLst/>
            <a:gdLst>
              <a:gd name="connsiteX0" fmla="*/ 2404904 w 2404904"/>
              <a:gd name="connsiteY0" fmla="*/ 0 h 935816"/>
              <a:gd name="connsiteX1" fmla="*/ 2404904 w 2404904"/>
              <a:gd name="connsiteY1" fmla="*/ 935816 h 935816"/>
              <a:gd name="connsiteX2" fmla="*/ 1926112 w 2404904"/>
              <a:gd name="connsiteY2" fmla="*/ 926451 h 935816"/>
              <a:gd name="connsiteX3" fmla="*/ 0 w 2404904"/>
              <a:gd name="connsiteY3" fmla="*/ 467908 h 935816"/>
              <a:gd name="connsiteX4" fmla="*/ 1926112 w 2404904"/>
              <a:gd name="connsiteY4" fmla="*/ 9365 h 935816"/>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404904" h="935816">
                <a:moveTo>
                  <a:pt x="2404904" y="0"/>
                </a:moveTo>
                <a:lnTo>
                  <a:pt x="2404904" y="935816"/>
                </a:lnTo>
                <a:lnTo>
                  <a:pt x="1926112" y="926451"/>
                </a:lnTo>
                <a:cubicBezTo>
                  <a:pt x="826882" y="882807"/>
                  <a:pt x="0" y="694094"/>
                  <a:pt x="0" y="467908"/>
                </a:cubicBezTo>
                <a:cubicBezTo>
                  <a:pt x="0" y="241722"/>
                  <a:pt x="826882" y="53009"/>
                  <a:pt x="1926112" y="9365"/>
                </a:cubicBezTo>
                <a:close/>
              </a:path>
            </a:pathLst>
          </a:custGeom>
          <a:solidFill>
            <a:srgbClr val="FFFFFF"/>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2700" dirty="0">
              <a:solidFill>
                <a:schemeClr val="bg1"/>
              </a:solidFill>
              <a:latin typeface="+mj-lt"/>
            </a:endParaRPr>
          </a:p>
        </p:txBody>
      </p:sp>
      <p:sp>
        <p:nvSpPr>
          <p:cNvPr id="12" name="矩形: 剪去单角 11"/>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矩形: 剪去单角 12"/>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14"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研究背景与现状</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2962997" y="1624101"/>
            <a:ext cx="2046480" cy="2001309"/>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rgbClr val="0070C0"/>
          </a:solidFill>
          <a:ln w="952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2700" dirty="0">
              <a:solidFill>
                <a:schemeClr val="bg1"/>
              </a:solidFill>
              <a:latin typeface="+mj-lt"/>
            </a:endParaRPr>
          </a:p>
        </p:txBody>
      </p:sp>
      <p:sp>
        <p:nvSpPr>
          <p:cNvPr id="3" name="矩形 2"/>
          <p:cNvSpPr/>
          <p:nvPr/>
        </p:nvSpPr>
        <p:spPr>
          <a:xfrm>
            <a:off x="389114" y="2016061"/>
            <a:ext cx="2516587" cy="1137040"/>
          </a:xfrm>
          <a:prstGeom prst="rect">
            <a:avLst/>
          </a:prstGeom>
        </p:spPr>
        <p:txBody>
          <a:bodyPr wrap="square" lIns="67391" tIns="33696" rIns="67391" bIns="33696">
            <a:spAutoFit/>
          </a:bodyPr>
          <a:lstStyle/>
          <a:p>
            <a:pPr algn="r">
              <a:lnSpc>
                <a:spcPct val="120000"/>
              </a:lnSpc>
              <a:spcBef>
                <a:spcPts val="147"/>
              </a:spcBef>
              <a:spcAft>
                <a:spcPts val="147"/>
              </a:spcAft>
            </a:pPr>
            <a:r>
              <a:rPr lang="en-US" altLang="zh-CN" sz="2700" b="1" dirty="0">
                <a:latin typeface="+mj-lt"/>
              </a:rPr>
              <a:t>TEXT</a:t>
            </a:r>
            <a:endParaRPr lang="en-US" altLang="zh-CN" sz="2400" b="1" dirty="0">
              <a:latin typeface="+mj-lt"/>
            </a:endParaRPr>
          </a:p>
          <a:p>
            <a:pPr algn="r">
              <a:lnSpc>
                <a:spcPct val="120000"/>
              </a:lnSpc>
              <a:spcBef>
                <a:spcPts val="147"/>
              </a:spcBef>
              <a:spcAft>
                <a:spcPts val="147"/>
              </a:spcAft>
            </a:pPr>
            <a:r>
              <a:rPr lang="en-US" altLang="zh-CN" sz="1500" dirty="0"/>
              <a:t>And God said, Let there be light: and there was light</a:t>
            </a:r>
          </a:p>
        </p:txBody>
      </p:sp>
      <p:sp>
        <p:nvSpPr>
          <p:cNvPr id="4" name="矩形 3"/>
          <p:cNvSpPr/>
          <p:nvPr/>
        </p:nvSpPr>
        <p:spPr>
          <a:xfrm>
            <a:off x="3045805" y="2396831"/>
            <a:ext cx="927982" cy="455849"/>
          </a:xfrm>
          <a:prstGeom prst="rect">
            <a:avLst/>
          </a:prstGeom>
        </p:spPr>
        <p:txBody>
          <a:bodyPr wrap="none" lIns="67391" tIns="33696" rIns="67391" bIns="33696" anchor="ctr">
            <a:spAutoFit/>
          </a:bodyPr>
          <a:lstStyle/>
          <a:p>
            <a:pPr algn="ctr">
              <a:lnSpc>
                <a:spcPct val="120000"/>
              </a:lnSpc>
              <a:spcBef>
                <a:spcPts val="147"/>
              </a:spcBef>
              <a:spcAft>
                <a:spcPts val="147"/>
              </a:spcAft>
            </a:pPr>
            <a:r>
              <a:rPr lang="en-US" altLang="zh-CN" sz="2100" b="1" dirty="0">
                <a:solidFill>
                  <a:schemeClr val="bg1"/>
                </a:solidFill>
                <a:latin typeface="+mj-lt"/>
              </a:rPr>
              <a:t>TEXT</a:t>
            </a:r>
            <a:endParaRPr lang="en-US" altLang="zh-CN" sz="1000" b="1" dirty="0">
              <a:solidFill>
                <a:schemeClr val="bg1"/>
              </a:solidFill>
              <a:latin typeface="+mj-lt"/>
            </a:endParaRPr>
          </a:p>
        </p:txBody>
      </p:sp>
      <p:sp>
        <p:nvSpPr>
          <p:cNvPr id="5" name="任意多边形 4"/>
          <p:cNvSpPr/>
          <p:nvPr/>
        </p:nvSpPr>
        <p:spPr>
          <a:xfrm rot="10800000">
            <a:off x="4565169" y="970728"/>
            <a:ext cx="1654374" cy="1617857"/>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rgbClr val="0070C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1800" dirty="0">
              <a:solidFill>
                <a:schemeClr val="bg1"/>
              </a:solidFill>
              <a:latin typeface="+mj-lt"/>
            </a:endParaRPr>
          </a:p>
        </p:txBody>
      </p:sp>
      <p:sp>
        <p:nvSpPr>
          <p:cNvPr id="6" name="矩形 5"/>
          <p:cNvSpPr/>
          <p:nvPr/>
        </p:nvSpPr>
        <p:spPr>
          <a:xfrm>
            <a:off x="6256959" y="1144170"/>
            <a:ext cx="2355055" cy="1028463"/>
          </a:xfrm>
          <a:prstGeom prst="rect">
            <a:avLst/>
          </a:prstGeom>
        </p:spPr>
        <p:txBody>
          <a:bodyPr wrap="square" lIns="67391" tIns="33696" rIns="67391" bIns="33696">
            <a:spAutoFit/>
          </a:bodyPr>
          <a:lstStyle/>
          <a:p>
            <a:pPr>
              <a:lnSpc>
                <a:spcPct val="120000"/>
              </a:lnSpc>
              <a:spcBef>
                <a:spcPts val="147"/>
              </a:spcBef>
              <a:spcAft>
                <a:spcPts val="147"/>
              </a:spcAft>
            </a:pPr>
            <a:r>
              <a:rPr lang="en-US" altLang="zh-CN" sz="2400" b="1" dirty="0">
                <a:latin typeface="+mj-lt"/>
              </a:rPr>
              <a:t>TEXT</a:t>
            </a:r>
            <a:endParaRPr lang="en-US" altLang="zh-CN" sz="2100" b="1" dirty="0">
              <a:latin typeface="+mj-lt"/>
            </a:endParaRPr>
          </a:p>
          <a:p>
            <a:pPr>
              <a:lnSpc>
                <a:spcPct val="120000"/>
              </a:lnSpc>
              <a:spcBef>
                <a:spcPts val="147"/>
              </a:spcBef>
              <a:spcAft>
                <a:spcPts val="147"/>
              </a:spcAft>
            </a:pPr>
            <a:r>
              <a:rPr lang="en-US" altLang="zh-CN" dirty="0"/>
              <a:t>And God said, Let there be light: and there was light</a:t>
            </a:r>
          </a:p>
        </p:txBody>
      </p:sp>
      <p:sp>
        <p:nvSpPr>
          <p:cNvPr id="7" name="矩形 6"/>
          <p:cNvSpPr/>
          <p:nvPr/>
        </p:nvSpPr>
        <p:spPr>
          <a:xfrm>
            <a:off x="5421816" y="1564652"/>
            <a:ext cx="682722" cy="430009"/>
          </a:xfrm>
          <a:prstGeom prst="rect">
            <a:avLst/>
          </a:prstGeom>
        </p:spPr>
        <p:txBody>
          <a:bodyPr wrap="none" lIns="67391" tIns="33696" rIns="67391" bIns="33696" anchor="ctr">
            <a:spAutoFit/>
          </a:bodyPr>
          <a:lstStyle/>
          <a:p>
            <a:pPr algn="ctr">
              <a:lnSpc>
                <a:spcPct val="120000"/>
              </a:lnSpc>
              <a:spcBef>
                <a:spcPts val="147"/>
              </a:spcBef>
              <a:spcAft>
                <a:spcPts val="147"/>
              </a:spcAft>
            </a:pPr>
            <a:r>
              <a:rPr lang="en-US" altLang="zh-CN" sz="2100" b="1" dirty="0">
                <a:solidFill>
                  <a:schemeClr val="bg1"/>
                </a:solidFill>
                <a:latin typeface="+mj-lt"/>
              </a:rPr>
              <a:t>TEXT</a:t>
            </a:r>
            <a:endParaRPr lang="en-US" altLang="zh-CN" sz="1000" b="1" dirty="0">
              <a:solidFill>
                <a:schemeClr val="bg1"/>
              </a:solidFill>
              <a:latin typeface="+mj-lt"/>
            </a:endParaRPr>
          </a:p>
        </p:txBody>
      </p:sp>
      <p:sp>
        <p:nvSpPr>
          <p:cNvPr id="8" name="任意多边形 7"/>
          <p:cNvSpPr/>
          <p:nvPr/>
        </p:nvSpPr>
        <p:spPr>
          <a:xfrm rot="10800000">
            <a:off x="4565169" y="2660927"/>
            <a:ext cx="1654374" cy="1617857"/>
          </a:xfrm>
          <a:custGeom>
            <a:avLst/>
            <a:gdLst>
              <a:gd name="connsiteX0" fmla="*/ 1550731 w 1550731"/>
              <a:gd name="connsiteY0" fmla="*/ 761202 h 1523369"/>
              <a:gd name="connsiteX1" fmla="*/ 1550684 w 1550731"/>
              <a:gd name="connsiteY1" fmla="*/ 761690 h 1523369"/>
              <a:gd name="connsiteX2" fmla="*/ 1550730 w 1550731"/>
              <a:gd name="connsiteY2" fmla="*/ 762168 h 1523369"/>
              <a:gd name="connsiteX3" fmla="*/ 1476913 w 1550731"/>
              <a:gd name="connsiteY3" fmla="*/ 940378 h 1523369"/>
              <a:gd name="connsiteX4" fmla="*/ 967739 w 1550731"/>
              <a:gd name="connsiteY4" fmla="*/ 1449552 h 1523369"/>
              <a:gd name="connsiteX5" fmla="*/ 611318 w 1550731"/>
              <a:gd name="connsiteY5" fmla="*/ 1449552 h 1523369"/>
              <a:gd name="connsiteX6" fmla="*/ 611318 w 1550731"/>
              <a:gd name="connsiteY6" fmla="*/ 1093130 h 1523369"/>
              <a:gd name="connsiteX7" fmla="*/ 687694 w 1550731"/>
              <a:gd name="connsiteY7" fmla="*/ 1016754 h 1523369"/>
              <a:gd name="connsiteX8" fmla="*/ 252028 w 1550731"/>
              <a:gd name="connsiteY8" fmla="*/ 1016754 h 1523369"/>
              <a:gd name="connsiteX9" fmla="*/ 0 w 1550731"/>
              <a:gd name="connsiteY9" fmla="*/ 764726 h 1523369"/>
              <a:gd name="connsiteX10" fmla="*/ 252028 w 1550731"/>
              <a:gd name="connsiteY10" fmla="*/ 512698 h 1523369"/>
              <a:gd name="connsiteX11" fmla="*/ 693779 w 1550731"/>
              <a:gd name="connsiteY11" fmla="*/ 512698 h 1523369"/>
              <a:gd name="connsiteX12" fmla="*/ 611319 w 1550731"/>
              <a:gd name="connsiteY12" fmla="*/ 430238 h 1523369"/>
              <a:gd name="connsiteX13" fmla="*/ 611319 w 1550731"/>
              <a:gd name="connsiteY13" fmla="*/ 73817 h 1523369"/>
              <a:gd name="connsiteX14" fmla="*/ 967741 w 1550731"/>
              <a:gd name="connsiteY14" fmla="*/ 73817 h 1523369"/>
              <a:gd name="connsiteX15" fmla="*/ 1476914 w 1550731"/>
              <a:gd name="connsiteY15" fmla="*/ 582991 h 1523369"/>
              <a:gd name="connsiteX16" fmla="*/ 1550731 w 1550731"/>
              <a:gd name="connsiteY16" fmla="*/ 761202 h 152336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Lst>
            <a:rect l="l" t="t" r="r" b="b"/>
            <a:pathLst>
              <a:path w="1550731" h="1523369">
                <a:moveTo>
                  <a:pt x="1550731" y="761202"/>
                </a:moveTo>
                <a:lnTo>
                  <a:pt x="1550684" y="761690"/>
                </a:lnTo>
                <a:lnTo>
                  <a:pt x="1550730" y="762168"/>
                </a:lnTo>
                <a:cubicBezTo>
                  <a:pt x="1550730" y="826667"/>
                  <a:pt x="1526124" y="891167"/>
                  <a:pt x="1476913" y="940378"/>
                </a:cubicBezTo>
                <a:lnTo>
                  <a:pt x="967739" y="1449552"/>
                </a:lnTo>
                <a:cubicBezTo>
                  <a:pt x="869316" y="1547975"/>
                  <a:pt x="709741" y="1547975"/>
                  <a:pt x="611318" y="1449552"/>
                </a:cubicBezTo>
                <a:cubicBezTo>
                  <a:pt x="512895" y="1351129"/>
                  <a:pt x="512895" y="1191553"/>
                  <a:pt x="611318" y="1093130"/>
                </a:cubicBezTo>
                <a:lnTo>
                  <a:pt x="687694" y="1016754"/>
                </a:lnTo>
                <a:lnTo>
                  <a:pt x="252028" y="1016754"/>
                </a:lnTo>
                <a:cubicBezTo>
                  <a:pt x="112837" y="1016754"/>
                  <a:pt x="0" y="903917"/>
                  <a:pt x="0" y="764726"/>
                </a:cubicBezTo>
                <a:cubicBezTo>
                  <a:pt x="0" y="625535"/>
                  <a:pt x="112837" y="512698"/>
                  <a:pt x="252028" y="512698"/>
                </a:cubicBezTo>
                <a:lnTo>
                  <a:pt x="693779" y="512698"/>
                </a:lnTo>
                <a:lnTo>
                  <a:pt x="611319" y="430238"/>
                </a:lnTo>
                <a:cubicBezTo>
                  <a:pt x="512896" y="331815"/>
                  <a:pt x="512896" y="172240"/>
                  <a:pt x="611319" y="73817"/>
                </a:cubicBezTo>
                <a:cubicBezTo>
                  <a:pt x="709742" y="-24606"/>
                  <a:pt x="869318" y="-24606"/>
                  <a:pt x="967741" y="73817"/>
                </a:cubicBezTo>
                <a:lnTo>
                  <a:pt x="1476914" y="582991"/>
                </a:lnTo>
                <a:cubicBezTo>
                  <a:pt x="1526125" y="632202"/>
                  <a:pt x="1550731" y="696702"/>
                  <a:pt x="1550731" y="761202"/>
                </a:cubicBezTo>
                <a:close/>
              </a:path>
            </a:pathLst>
          </a:custGeom>
          <a:solidFill>
            <a:srgbClr val="0070C0"/>
          </a:solidFill>
          <a:ln w="28575">
            <a:noFill/>
          </a:ln>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67391" tIns="33696" rIns="67391" bIns="33696" numCol="1" spcCol="0" rtlCol="0" fromWordArt="0" anchor="ctr" anchorCtr="0" forceAA="0" compatLnSpc="1">
            <a:prstTxWarp prst="textNoShape">
              <a:avLst/>
            </a:prstTxWarp>
            <a:noAutofit/>
          </a:bodyPr>
          <a:lstStyle/>
          <a:p>
            <a:pPr algn="ctr">
              <a:lnSpc>
                <a:spcPct val="120000"/>
              </a:lnSpc>
              <a:spcBef>
                <a:spcPts val="147"/>
              </a:spcBef>
              <a:spcAft>
                <a:spcPts val="147"/>
              </a:spcAft>
            </a:pPr>
            <a:endParaRPr lang="zh-CN" altLang="en-US" sz="1800" dirty="0">
              <a:solidFill>
                <a:schemeClr val="bg1"/>
              </a:solidFill>
              <a:latin typeface="+mj-lt"/>
            </a:endParaRPr>
          </a:p>
        </p:txBody>
      </p:sp>
      <p:sp>
        <p:nvSpPr>
          <p:cNvPr id="9" name="矩形 8"/>
          <p:cNvSpPr/>
          <p:nvPr/>
        </p:nvSpPr>
        <p:spPr>
          <a:xfrm>
            <a:off x="6256959" y="2834369"/>
            <a:ext cx="2355055" cy="1028463"/>
          </a:xfrm>
          <a:prstGeom prst="rect">
            <a:avLst/>
          </a:prstGeom>
        </p:spPr>
        <p:txBody>
          <a:bodyPr wrap="square" lIns="67391" tIns="33696" rIns="67391" bIns="33696">
            <a:spAutoFit/>
          </a:bodyPr>
          <a:lstStyle/>
          <a:p>
            <a:pPr>
              <a:lnSpc>
                <a:spcPct val="120000"/>
              </a:lnSpc>
              <a:spcBef>
                <a:spcPts val="147"/>
              </a:spcBef>
              <a:spcAft>
                <a:spcPts val="147"/>
              </a:spcAft>
            </a:pPr>
            <a:r>
              <a:rPr lang="en-US" altLang="zh-CN" sz="2400" dirty="0">
                <a:latin typeface="+mj-lt"/>
              </a:rPr>
              <a:t>TEXT</a:t>
            </a:r>
            <a:endParaRPr lang="en-US" altLang="zh-CN" sz="2100" dirty="0">
              <a:latin typeface="+mj-lt"/>
            </a:endParaRPr>
          </a:p>
          <a:p>
            <a:pPr>
              <a:lnSpc>
                <a:spcPct val="120000"/>
              </a:lnSpc>
              <a:spcBef>
                <a:spcPts val="147"/>
              </a:spcBef>
              <a:spcAft>
                <a:spcPts val="147"/>
              </a:spcAft>
            </a:pPr>
            <a:r>
              <a:rPr lang="en-US" altLang="zh-CN" dirty="0"/>
              <a:t>And God said, Let there be light: and there was light</a:t>
            </a:r>
          </a:p>
        </p:txBody>
      </p:sp>
      <p:sp>
        <p:nvSpPr>
          <p:cNvPr id="10" name="矩形 9"/>
          <p:cNvSpPr/>
          <p:nvPr/>
        </p:nvSpPr>
        <p:spPr>
          <a:xfrm>
            <a:off x="5421816" y="3254850"/>
            <a:ext cx="682722" cy="430009"/>
          </a:xfrm>
          <a:prstGeom prst="rect">
            <a:avLst/>
          </a:prstGeom>
        </p:spPr>
        <p:txBody>
          <a:bodyPr wrap="none" lIns="67391" tIns="33696" rIns="67391" bIns="33696" anchor="ctr">
            <a:spAutoFit/>
          </a:bodyPr>
          <a:lstStyle/>
          <a:p>
            <a:pPr algn="ctr">
              <a:lnSpc>
                <a:spcPct val="120000"/>
              </a:lnSpc>
              <a:spcBef>
                <a:spcPts val="147"/>
              </a:spcBef>
              <a:spcAft>
                <a:spcPts val="147"/>
              </a:spcAft>
            </a:pPr>
            <a:r>
              <a:rPr lang="en-US" altLang="zh-CN" sz="2100" b="1" dirty="0">
                <a:solidFill>
                  <a:schemeClr val="bg1"/>
                </a:solidFill>
                <a:latin typeface="+mj-lt"/>
              </a:rPr>
              <a:t>TEXT</a:t>
            </a:r>
            <a:endParaRPr lang="en-US" altLang="zh-CN" sz="1000" b="1" dirty="0">
              <a:solidFill>
                <a:schemeClr val="bg1"/>
              </a:solidFill>
              <a:latin typeface="+mj-lt"/>
            </a:endParaRPr>
          </a:p>
        </p:txBody>
      </p:sp>
      <p:sp>
        <p:nvSpPr>
          <p:cNvPr id="11" name="矩形: 剪去单角 10"/>
          <p:cNvSpPr/>
          <p:nvPr/>
        </p:nvSpPr>
        <p:spPr>
          <a:xfrm>
            <a:off x="396106" y="287908"/>
            <a:ext cx="288032" cy="2880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矩形: 剪去单角 11"/>
          <p:cNvSpPr/>
          <p:nvPr/>
        </p:nvSpPr>
        <p:spPr>
          <a:xfrm>
            <a:off x="324098" y="359916"/>
            <a:ext cx="288032" cy="2880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4000" dirty="0">
              <a:latin typeface="方正兰亭准黑_GBK" panose="02000000000000000000" pitchFamily="2" charset="-122"/>
              <a:ea typeface="方正兰亭准黑_GBK" panose="02000000000000000000" pitchFamily="2" charset="-122"/>
            </a:endParaRPr>
          </a:p>
        </p:txBody>
      </p:sp>
      <p:sp>
        <p:nvSpPr>
          <p:cNvPr id="13" name="文本框 8"/>
          <p:cNvSpPr txBox="1"/>
          <p:nvPr/>
        </p:nvSpPr>
        <p:spPr>
          <a:xfrm>
            <a:off x="756147" y="287908"/>
            <a:ext cx="1728192" cy="314271"/>
          </a:xfrm>
          <a:prstGeom prst="rect">
            <a:avLst/>
          </a:prstGeom>
          <a:noFill/>
        </p:spPr>
        <p:txBody>
          <a:bodyPr wrap="square" lIns="67391" tIns="33696" rIns="67391" bIns="33696" rtlCol="0">
            <a:spAutoFit/>
          </a:bodyPr>
          <a:lstStyle/>
          <a:p>
            <a:r>
              <a:rPr lang="zh-CN" altLang="en-US" dirty="0">
                <a:solidFill>
                  <a:srgbClr val="2D5593"/>
                </a:solidFill>
                <a:latin typeface="微软雅黑" panose="020B0503020204020204" pitchFamily="34" charset="-122"/>
                <a:ea typeface="微软雅黑" panose="020B0503020204020204" pitchFamily="34" charset="-122"/>
              </a:rPr>
              <a:t>研究背景与现状</a:t>
            </a:r>
            <a:endParaRPr lang="en-US" altLang="zh-CN" dirty="0">
              <a:solidFill>
                <a:srgbClr val="2D5593"/>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1710844466"/>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剪去单角 3"/>
          <p:cNvSpPr/>
          <p:nvPr/>
        </p:nvSpPr>
        <p:spPr>
          <a:xfrm>
            <a:off x="1836266" y="1296020"/>
            <a:ext cx="2088232" cy="2088232"/>
          </a:xfrm>
          <a:prstGeom prst="snip1Rect">
            <a:avLst/>
          </a:prstGeom>
          <a:solidFill>
            <a:srgbClr val="00AFF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矩形: 剪去单角 4"/>
          <p:cNvSpPr/>
          <p:nvPr/>
        </p:nvSpPr>
        <p:spPr>
          <a:xfrm>
            <a:off x="1764258" y="1368028"/>
            <a:ext cx="2088232" cy="2088232"/>
          </a:xfrm>
          <a:prstGeom prst="snip1Rect">
            <a:avLst/>
          </a:prstGeom>
          <a:solidFill>
            <a:srgbClr val="005EA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sz="4000" dirty="0">
                <a:latin typeface="方正兰亭准黑_GBK" panose="02000000000000000000" pitchFamily="2" charset="-122"/>
                <a:ea typeface="方正兰亭准黑_GBK" panose="02000000000000000000" pitchFamily="2" charset="-122"/>
              </a:rPr>
              <a:t>PART</a:t>
            </a:r>
          </a:p>
          <a:p>
            <a:pPr algn="ctr"/>
            <a:r>
              <a:rPr lang="en-US" altLang="zh-CN" sz="6000" dirty="0">
                <a:latin typeface="方正兰亭准黑_GBK" panose="02000000000000000000" pitchFamily="2" charset="-122"/>
                <a:ea typeface="方正兰亭准黑_GBK" panose="02000000000000000000" pitchFamily="2" charset="-122"/>
              </a:rPr>
              <a:t>02</a:t>
            </a:r>
            <a:endParaRPr lang="zh-CN" altLang="en-US" sz="6000" dirty="0">
              <a:latin typeface="方正兰亭准黑_GBK" panose="02000000000000000000" pitchFamily="2" charset="-122"/>
              <a:ea typeface="方正兰亭准黑_GBK" panose="02000000000000000000" pitchFamily="2" charset="-122"/>
            </a:endParaRPr>
          </a:p>
        </p:txBody>
      </p:sp>
      <p:sp>
        <p:nvSpPr>
          <p:cNvPr id="6" name="文本框 8"/>
          <p:cNvSpPr txBox="1"/>
          <p:nvPr/>
        </p:nvSpPr>
        <p:spPr>
          <a:xfrm>
            <a:off x="4356546" y="1476513"/>
            <a:ext cx="6359535" cy="683603"/>
          </a:xfrm>
          <a:prstGeom prst="rect">
            <a:avLst/>
          </a:prstGeom>
          <a:noFill/>
        </p:spPr>
        <p:txBody>
          <a:bodyPr wrap="square" lIns="67391" tIns="33696" rIns="67391" bIns="33696" rtlCol="0">
            <a:spAutoFit/>
          </a:bodyPr>
          <a:lstStyle/>
          <a:p>
            <a:r>
              <a:rPr lang="zh-CN" altLang="en-US" sz="4000" dirty="0">
                <a:solidFill>
                  <a:srgbClr val="2D5593"/>
                </a:solidFill>
                <a:latin typeface="微软雅黑" panose="020B0503020204020204" pitchFamily="34" charset="-122"/>
                <a:ea typeface="微软雅黑" panose="020B0503020204020204" pitchFamily="34" charset="-122"/>
              </a:rPr>
              <a:t>研究方法与思考</a:t>
            </a:r>
            <a:endParaRPr lang="en-US" altLang="zh-CN" sz="4000" dirty="0">
              <a:solidFill>
                <a:srgbClr val="2D5593"/>
              </a:solidFill>
              <a:latin typeface="微软雅黑" panose="020B0503020204020204" pitchFamily="34" charset="-122"/>
              <a:ea typeface="微软雅黑" panose="020B0503020204020204" pitchFamily="34" charset="-122"/>
            </a:endParaRPr>
          </a:p>
        </p:txBody>
      </p:sp>
      <p:sp>
        <p:nvSpPr>
          <p:cNvPr id="7" name="文本框 8"/>
          <p:cNvSpPr txBox="1"/>
          <p:nvPr/>
        </p:nvSpPr>
        <p:spPr>
          <a:xfrm>
            <a:off x="4356546" y="2432361"/>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8" name="文本框 8"/>
          <p:cNvSpPr txBox="1"/>
          <p:nvPr/>
        </p:nvSpPr>
        <p:spPr>
          <a:xfrm>
            <a:off x="6157183" y="2432361"/>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9" name="文本框 8"/>
          <p:cNvSpPr txBox="1"/>
          <p:nvPr/>
        </p:nvSpPr>
        <p:spPr>
          <a:xfrm>
            <a:off x="4356546" y="2936417"/>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
        <p:nvSpPr>
          <p:cNvPr id="10" name="文本框 8"/>
          <p:cNvSpPr txBox="1"/>
          <p:nvPr/>
        </p:nvSpPr>
        <p:spPr>
          <a:xfrm>
            <a:off x="6157183" y="2936417"/>
            <a:ext cx="2808312" cy="345049"/>
          </a:xfrm>
          <a:prstGeom prst="rect">
            <a:avLst/>
          </a:prstGeom>
          <a:noFill/>
        </p:spPr>
        <p:txBody>
          <a:bodyPr wrap="square" lIns="67391" tIns="33696" rIns="67391" bIns="33696" rtlCol="0">
            <a:spAutoFit/>
          </a:bodyPr>
          <a:lstStyle/>
          <a:p>
            <a:r>
              <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rPr>
              <a:t>/ </a:t>
            </a:r>
            <a:r>
              <a:rPr lang="zh-CN" altLang="en-US" sz="1800" dirty="0">
                <a:solidFill>
                  <a:schemeClr val="tx1">
                    <a:lumMod val="75000"/>
                    <a:lumOff val="25000"/>
                  </a:schemeClr>
                </a:solidFill>
                <a:latin typeface="微软雅黑" panose="020B0503020204020204" pitchFamily="34" charset="-122"/>
                <a:ea typeface="微软雅黑" panose="020B0503020204020204" pitchFamily="34" charset="-122"/>
              </a:rPr>
              <a:t>添加小标题</a:t>
            </a:r>
            <a:endParaRPr lang="en-US" altLang="zh-CN" sz="1800" dirty="0">
              <a:solidFill>
                <a:schemeClr val="tx1">
                  <a:lumMod val="75000"/>
                  <a:lumOff val="25000"/>
                </a:schemeClr>
              </a:solidFill>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val="4219192170"/>
      </p:ext>
    </p:extLst>
  </p:cSld>
  <p:clrMapOvr>
    <a:masterClrMapping/>
  </p:clrMapOvr>
  <mc:AlternateContent xmlns:mc="http://schemas.openxmlformats.org/markup-compatibility/2006">
    <mc:Choice xmlns:p14="http://schemas.microsoft.com/office/powerpoint/2010/main" Requires="p14">
      <p:transition spd="slow" p14:dur="1500" advTm="1260">
        <p:random/>
      </p:transition>
    </mc:Choice>
    <mc:Fallback>
      <p:transition spd="slow" advTm="1260">
        <p:random/>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after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par>
                          <p:cTn id="8" fill="hold">
                            <p:stCondLst>
                              <p:cond delay="500"/>
                            </p:stCondLst>
                            <p:childTnLst>
                              <p:par>
                                <p:cTn id="9" presetID="42" presetClass="entr" presetSubtype="0" fill="hold" grpId="0" nodeType="afterEffect">
                                  <p:stCondLst>
                                    <p:cond delay="0"/>
                                  </p:stCondLst>
                                  <p:childTnLst>
                                    <p:set>
                                      <p:cBhvr>
                                        <p:cTn id="10" dur="1" fill="hold">
                                          <p:stCondLst>
                                            <p:cond delay="0"/>
                                          </p:stCondLst>
                                        </p:cTn>
                                        <p:tgtEl>
                                          <p:spTgt spid="4"/>
                                        </p:tgtEl>
                                        <p:attrNameLst>
                                          <p:attrName>style.visibility</p:attrName>
                                        </p:attrNameLst>
                                      </p:cBhvr>
                                      <p:to>
                                        <p:strVal val="visible"/>
                                      </p:to>
                                    </p:set>
                                    <p:animEffect transition="in" filter="fade">
                                      <p:cBhvr>
                                        <p:cTn id="11" dur="1000"/>
                                        <p:tgtEl>
                                          <p:spTgt spid="4"/>
                                        </p:tgtEl>
                                      </p:cBhvr>
                                    </p:animEffect>
                                    <p:anim calcmode="lin" valueType="num">
                                      <p:cBhvr>
                                        <p:cTn id="12" dur="1000" fill="hold"/>
                                        <p:tgtEl>
                                          <p:spTgt spid="4"/>
                                        </p:tgtEl>
                                        <p:attrNameLst>
                                          <p:attrName>ppt_x</p:attrName>
                                        </p:attrNameLst>
                                      </p:cBhvr>
                                      <p:tavLst>
                                        <p:tav tm="0">
                                          <p:val>
                                            <p:strVal val="#ppt_x"/>
                                          </p:val>
                                        </p:tav>
                                        <p:tav tm="100000">
                                          <p:val>
                                            <p:strVal val="#ppt_x"/>
                                          </p:val>
                                        </p:tav>
                                      </p:tavLst>
                                    </p:anim>
                                    <p:anim calcmode="lin" valueType="num">
                                      <p:cBhvr>
                                        <p:cTn id="13" dur="1000" fill="hold"/>
                                        <p:tgtEl>
                                          <p:spTgt spid="4"/>
                                        </p:tgtEl>
                                        <p:attrNameLst>
                                          <p:attrName>ppt_y</p:attrName>
                                        </p:attrNameLst>
                                      </p:cBhvr>
                                      <p:tavLst>
                                        <p:tav tm="0">
                                          <p:val>
                                            <p:strVal val="#ppt_y+.1"/>
                                          </p:val>
                                        </p:tav>
                                        <p:tav tm="100000">
                                          <p:val>
                                            <p:strVal val="#ppt_y"/>
                                          </p:val>
                                        </p:tav>
                                      </p:tavLst>
                                    </p:anim>
                                  </p:childTnLst>
                                </p:cTn>
                              </p:par>
                            </p:childTnLst>
                          </p:cTn>
                        </p:par>
                        <p:par>
                          <p:cTn id="14" fill="hold">
                            <p:stCondLst>
                              <p:cond delay="1500"/>
                            </p:stCondLst>
                            <p:childTnLst>
                              <p:par>
                                <p:cTn id="15" presetID="16" presetClass="entr" presetSubtype="21" fill="hold" grpId="0" nodeType="afterEffect">
                                  <p:stCondLst>
                                    <p:cond delay="0"/>
                                  </p:stCondLst>
                                  <p:childTnLst>
                                    <p:set>
                                      <p:cBhvr>
                                        <p:cTn id="16" dur="1" fill="hold">
                                          <p:stCondLst>
                                            <p:cond delay="0"/>
                                          </p:stCondLst>
                                        </p:cTn>
                                        <p:tgtEl>
                                          <p:spTgt spid="6"/>
                                        </p:tgtEl>
                                        <p:attrNameLst>
                                          <p:attrName>style.visibility</p:attrName>
                                        </p:attrNameLst>
                                      </p:cBhvr>
                                      <p:to>
                                        <p:strVal val="visible"/>
                                      </p:to>
                                    </p:set>
                                    <p:animEffect transition="in" filter="barn(inVertical)">
                                      <p:cBhvr>
                                        <p:cTn id="17" dur="500"/>
                                        <p:tgtEl>
                                          <p:spTgt spid="6"/>
                                        </p:tgtEl>
                                      </p:cBhvr>
                                    </p:animEffect>
                                  </p:childTnLst>
                                </p:cTn>
                              </p:par>
                            </p:childTnLst>
                          </p:cTn>
                        </p:par>
                        <p:par>
                          <p:cTn id="18" fill="hold">
                            <p:stCondLst>
                              <p:cond delay="2000"/>
                            </p:stCondLst>
                            <p:childTnLst>
                              <p:par>
                                <p:cTn id="19" presetID="10" presetClass="entr" presetSubtype="0" fill="hold" grpId="0" nodeType="afterEffect">
                                  <p:stCondLst>
                                    <p:cond delay="0"/>
                                  </p:stCondLst>
                                  <p:childTnLst>
                                    <p:set>
                                      <p:cBhvr>
                                        <p:cTn id="20" dur="1" fill="hold">
                                          <p:stCondLst>
                                            <p:cond delay="0"/>
                                          </p:stCondLst>
                                        </p:cTn>
                                        <p:tgtEl>
                                          <p:spTgt spid="7"/>
                                        </p:tgtEl>
                                        <p:attrNameLst>
                                          <p:attrName>style.visibility</p:attrName>
                                        </p:attrNameLst>
                                      </p:cBhvr>
                                      <p:to>
                                        <p:strVal val="visible"/>
                                      </p:to>
                                    </p:set>
                                    <p:animEffect transition="in" filter="fade">
                                      <p:cBhvr>
                                        <p:cTn id="21" dur="500"/>
                                        <p:tgtEl>
                                          <p:spTgt spid="7"/>
                                        </p:tgtEl>
                                      </p:cBhvr>
                                    </p:animEffect>
                                  </p:childTnLst>
                                </p:cTn>
                              </p:par>
                            </p:childTnLst>
                          </p:cTn>
                        </p:par>
                        <p:par>
                          <p:cTn id="22" fill="hold">
                            <p:stCondLst>
                              <p:cond delay="2500"/>
                            </p:stCondLst>
                            <p:childTnLst>
                              <p:par>
                                <p:cTn id="23" presetID="10" presetClass="entr" presetSubtype="0" fill="hold" grpId="0" nodeType="afterEffect">
                                  <p:stCondLst>
                                    <p:cond delay="0"/>
                                  </p:stCondLst>
                                  <p:childTnLst>
                                    <p:set>
                                      <p:cBhvr>
                                        <p:cTn id="24" dur="1" fill="hold">
                                          <p:stCondLst>
                                            <p:cond delay="0"/>
                                          </p:stCondLst>
                                        </p:cTn>
                                        <p:tgtEl>
                                          <p:spTgt spid="8"/>
                                        </p:tgtEl>
                                        <p:attrNameLst>
                                          <p:attrName>style.visibility</p:attrName>
                                        </p:attrNameLst>
                                      </p:cBhvr>
                                      <p:to>
                                        <p:strVal val="visible"/>
                                      </p:to>
                                    </p:set>
                                    <p:animEffect transition="in" filter="fade">
                                      <p:cBhvr>
                                        <p:cTn id="25" dur="500"/>
                                        <p:tgtEl>
                                          <p:spTgt spid="8"/>
                                        </p:tgtEl>
                                      </p:cBhvr>
                                    </p:animEffect>
                                  </p:childTnLst>
                                </p:cTn>
                              </p:par>
                            </p:childTnLst>
                          </p:cTn>
                        </p:par>
                        <p:par>
                          <p:cTn id="26" fill="hold">
                            <p:stCondLst>
                              <p:cond delay="3000"/>
                            </p:stCondLst>
                            <p:childTnLst>
                              <p:par>
                                <p:cTn id="27" presetID="10" presetClass="entr" presetSubtype="0" fill="hold" grpId="0" nodeType="afterEffect">
                                  <p:stCondLst>
                                    <p:cond delay="0"/>
                                  </p:stCondLst>
                                  <p:childTnLst>
                                    <p:set>
                                      <p:cBhvr>
                                        <p:cTn id="28" dur="1" fill="hold">
                                          <p:stCondLst>
                                            <p:cond delay="0"/>
                                          </p:stCondLst>
                                        </p:cTn>
                                        <p:tgtEl>
                                          <p:spTgt spid="9"/>
                                        </p:tgtEl>
                                        <p:attrNameLst>
                                          <p:attrName>style.visibility</p:attrName>
                                        </p:attrNameLst>
                                      </p:cBhvr>
                                      <p:to>
                                        <p:strVal val="visible"/>
                                      </p:to>
                                    </p:set>
                                    <p:animEffect transition="in" filter="fade">
                                      <p:cBhvr>
                                        <p:cTn id="29" dur="500"/>
                                        <p:tgtEl>
                                          <p:spTgt spid="9"/>
                                        </p:tgtEl>
                                      </p:cBhvr>
                                    </p:animEffect>
                                  </p:childTnLst>
                                </p:cTn>
                              </p:par>
                            </p:childTnLst>
                          </p:cTn>
                        </p:par>
                        <p:par>
                          <p:cTn id="30" fill="hold">
                            <p:stCondLst>
                              <p:cond delay="3500"/>
                            </p:stCondLst>
                            <p:childTnLst>
                              <p:par>
                                <p:cTn id="31" presetID="10" presetClass="entr" presetSubtype="0" fill="hold" grpId="0" nodeType="afterEffect">
                                  <p:stCondLst>
                                    <p:cond delay="0"/>
                                  </p:stCondLst>
                                  <p:childTnLst>
                                    <p:set>
                                      <p:cBhvr>
                                        <p:cTn id="32" dur="1" fill="hold">
                                          <p:stCondLst>
                                            <p:cond delay="0"/>
                                          </p:stCondLst>
                                        </p:cTn>
                                        <p:tgtEl>
                                          <p:spTgt spid="10"/>
                                        </p:tgtEl>
                                        <p:attrNameLst>
                                          <p:attrName>style.visibility</p:attrName>
                                        </p:attrNameLst>
                                      </p:cBhvr>
                                      <p:to>
                                        <p:strVal val="visible"/>
                                      </p:to>
                                    </p:set>
                                    <p:animEffect transition="in" filter="fade">
                                      <p:cBhvr>
                                        <p:cTn id="33"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p:bldP spid="7" grpId="0"/>
      <p:bldP spid="8" grpId="0"/>
      <p:bldP spid="9" grpId="0"/>
      <p:bldP spid="10"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26D0A5A4-6C22-4A67-9764-4FF063521BAA"/>
  <p:tag name="ISPRING_SCORM_ENDPOINT" val="&lt;endpoint&gt;&lt;enable&gt;0&lt;/enable&gt;&lt;lrs&gt;http://&lt;/lrs&gt;&lt;auth&gt;0&lt;/auth&gt;&lt;login&gt;&lt;/login&gt;&lt;password&gt;&lt;/password&gt;&lt;key&gt;&lt;/key&gt;&lt;name&gt;&lt;/name&gt;&lt;email&gt;&lt;/email&gt;&lt;/endpoint&gt;&#10;"/>
  <p:tag name="ISPRING_SCORM_RATE_SLIDES" val="1"/>
  <p:tag name="ISPRINGONLINEFOLDERID" val="0"/>
  <p:tag name="ISPRINGONLINEFOLDERPATH" val="Content List"/>
  <p:tag name="ISPRINGCLOUDFOLDERID" val="0"/>
  <p:tag name="ISPRINGCLOUDFOLDERPATH" val="Repository"/>
  <p:tag name="ISPRING_PLAYERS_CUSTOMIZATION" val="UEsDBBQAAgAIAESUV0cjtE77+wIAALAIAAAUAAAAdW5pdmVyc2FsL3BsYXllci54bWytVd9P2zAQfi7S/ofI79gtHQOqBMSQ0B7GhNSx7a0yiZt4TeLMdgjlr9/Zzu+lbEh7aJWc7/vufPfdxb96zlLviUnFRR6gBZ4jj+WhiHgeB+jh6+3xObq6fHfkFyndM+nxKEBlzg2ApsiLmAolLzSA76lOAtQzYGBGXiG5kFzvgfsUuNtIJ0v07mgGLrkKUKJ1sSKkqirMFSDyWIm0NCQKhyIjhWSK5ZpJ4tJAXoNd6b+j4ZeJnOh9wVQPWei3B65JWo5nxQck1RILGZOT+XxBftx9XocJy+gxz5WmeciQB5Wc2VI+0nB3J6IyZcrYZr5Lcs20NklY28zXK744zz0lwwA5h03GlKIxUzjNY0QclkyA/W1KVVLzqAGt4VU7XvNav4153zRutnOkcy7Kx5SrBI76kM46CfTJMKqf2etaBT00Cro1TMiT7FfJJYvs67dWjPMFcgFbxdk8sapCOICnWxpqIfc3AAMV1R3EbdOwaxq2oJYDt9HXHQVqbrtlVJeSNaWa+U88YuILlZIaWVxqWTKfjIw1lgzBPnFXrpvUNcRPdJae/kNvjN+oNT/Va52xgP/RmE9A1NaE5xF7vuXgo1kGNdUMim1sWBcpNjG7nFT5mPV0PTC5HOumwEU8TWXMYAwjqinp7OQQlEmqwCUs5QjbOzgITnicpPDTkwzj04M0GZW7SYbewUFwKsLdBLQ1t2Uk4zqOxNQqyCcT68QPS6VFxl+sPAd7Rq+sDl8buebouuDtwdn8j1EcxGgGc4smVpd56u2r5vDezKlWnc+mcJaBWmEemC4L59XMQlmMfCK2pWWqb/o5NfuwBx3lPDUd01zfQe+iWvMX5lU8Ml+6xdLUJGFGMwH6cL7sMUA/YbsMwlvToYhbkTd1wJjYN/dvK9ps+bp1ruuHOuxDDZ84qxzGzdRHUEcsRZlHox7iovuIqBR22rVk1EvZFm60OAGRiiJA7+GhvvPF6UV35bPFRYO1ed27wC6XN6z0OuFOQaTWdXsRv94N8PgbUEsDBBQAAgAIAE9LZ0pRhTakvj0AAGijAAAXAAAAdW5pdmVyc2FsL3VuaXZlcnNhbC5wbmftfQlQk0nXrgsgAi6MokRZVBwZRXaRnYALzIgDKiKDBBAjoLKTQAhhEdxQMXFGx4ASgjqIC4sIJIRAQMBEDSS4IEsgASIECRD2AFm4iTPfP7LIP1N1q+5/78UqsfDt9/TTp0+f85zufruvHHJyWKGwQWHRokUrfvpx35FFi2QtFi1aGiYvJ/mf6rtyv0j+WQw54rBnUS5N7bPkFxl/u5/tFi3KRykKfWQlvy8P/dEdsmjRyirp38WUkEenFi26L/ppn93RKK++Vl4e1M0dKBb/LF4sXLw1NnH5d+w17/3Jtxyaz+1ba2h7f+3B60dMbPdcTZRRXH7h0EuZCZ9A242J93WrFy1Wvvrj9sLE4UELFu9sJMyflk7wq61355Y6hYez+KnuAWOkLhNIK6fsY01LgUeMqNcfyLCeEg4TOemI/i4BBSjODzE5cW6xnOqsHwlPDerCqa8MtKiguNb3YuX1CrtliUoGFYuWzvphcDXh1S5Gw891E++x4qOvtv/uP7fEdqV9OIA3X8ibEvNClwEP3O81y4mbU2IofOmvYUz291y0/q6aszVzlKio6FTaR4bTneOG1lhaBP3kN3eVPiskhVBbJ8J/et78RHfpXPhN5GQwbikfgPwWCJEe02Vcta1bo5RjHdU6xalHAUfBM2S2BW9YDVWwkH3i5mdbBzfFJpv48C1nyuQAur+D2ozU7SV28rVtBpdbfkeXp+9IzKXHjRUQR/kw0jDmzF66WQOYzhukaJY/rnUrn6xHZ2qo8OOtvIAj91b1WZePT9yj4tJDwUxmxDWwO5BSGO+PKsBQvkfCntrrAfPOPMZOGk5vjZpR3ffdQgJWQGgNEZJDSlfbl44V5bW2wlixpqwBDDJvS/dkFVBY5SnzTrn7JZYXPyWADRZop0d1nO0v4JP4Za17Cszw4CXFITHsjaYRKdbdyZTAmLwq1jhMaCVovJ5fxor0AUBJQ7/nlZrjvOw43yMbIMzPdPjZh34zFGCtBFW0aGi3l9mWFzf6NGRPocayaHTXIwWLhhfeF9KU9bwcc1ArtFHmTDDn6p193YiaNHSJ00uR5mJvK5sGyy1slu7BmjRW5vmqdeF+yCBWiqNmSB57F+oSfaYV4BKuyWIOC+WPnOS4Cq2X0N1KO1RMiS87LCtvRS576TvIi2wyioHTEczhSjqD9nZ3sPqRQk+vMLjMlpBYrkcImdxHph9Peh/3sbKpN99T4Zf9dUX649du6MdpcOojo8WvscLXtfQtxUjsSxaDb1SNpDZHsOmNgKaeNRHeyACiPfigzNMg08/hDp/DDyqeCrmrjfSFZ3MFfnDSIB8VN/JAX82lRRwvaogv+yQ8iSzu2x2S/FQ+Uad/KkqpGhxQBimwDr4NRFFcEYFk8GPrh+zBNQ3XKPC7IRMpyQKdXFY/rzj4rrY4EDUcO6wWHaiuYAFeP0EigNPB2L23IdXm6oJjy9DRGga8yKUuWiYnp9vqLxu610H1vEs07H68IKccXnhjR2KNrwFOyY79fF10IZpmP64M1io9/eIAaB0Edy5cpzuw4Tr8eEoT8t7F9MPJNfmeQwlHlaH7T6/n7QcUnWEpi4sE9y7eUT7ysvOwQF64ZXUyBAX0iFJFFxns0hOg4yfQ65e8Vy1v2QxAF8Gbg6rpJ0FqzqCPZ4lK2qjULHUuSeDnXQegqHOU231bIhV3o+0QoHURZzjq6JdhqLgpPIU2ZLiBD7Fad3xAlaMaj6KctWQ9CksOQr9kge18RCnJFi+LfX8sS8uy1mDbJOVz4U7LLTwymjUYht5pbjWxvZBXQxObgi1p2wVDIsdmA7wcbaax+Cz1PE+TX7blRBKvcX995L6i0K1LksZacxmJZHmVj/rxqHPGufjSpWyW8n0yHZdIiyxbB8rmXGVQNRjfH3aVxVA9bw/y5bcynGpwewsw/jIJYRNGqtdDH10812cNbCC2dQzJZ9xmb6kJ1BwvUFLxiCrR72654w+4obFG0g24qcfOsT0XB4zimMgzLGqjxyHLSRFLwzLfVhlVb4YdL7h4m3sjT/Y33VsgOQyVHxFEzPWoa+xZi3pZnNMJsUWkn4ZoDIufCSKhZPrHkF+V751No+fTN+vuvM5lvP4MXIGOibl7V3+6rwqXK5GgvmG05Hpnf866U4WrfjguBsCCZQ4YPiwrtBZr+FQNZXavsBNmXzTwsPNnLN8AXlX2yQQRiN7nrgJljrVbKUP19r5aF4Nz/hQcb/+jalHSucIytVLZ1MHhYq/eqyDUtUMBsRvDRGPvJsb4ncgKly53FpCrjqFCQrA2rJ1652mjiF/0vJnx25dKXBuid59to8bTQf8Wfao6ZtAsUP9zMOreKJLmq96MiNeDncFTvBE8eicb2ENUcsafjf6hG6T/207gs9MTVquHNaNXniEeYngERMW3U03ScwRNnWdnuIMbhqG/Zhiv3LrnJu788747oP5bZy2rO0p0/zgNDLAsO+lw7EI6dc01cwZdYjla2e687uQKrcrkFM4HMHWtoNFQxa7h4+Xh7L2vcA8g8JWHC+TNwNp+iivZ/mHxePRzh/Gmyrrdu8mFfCFo2ZXLiTQXzmdlKDksl3XTOBLqNRlrIRnVnWBtMZOpjbfWYJysDF8WAfrIPH7fM+9ieg4ziDk2NNh1ksXOK6uvINj515RFfrA5/bmRcwPHNqNpIQMIbGEjJYd7pnJmlCotldNbB8XxyQHE+ydNG4wKQXKayoGSjsFtzK59uydZftNt3lsApLD1eN/zMd4oLW902YNs1oPhD2Di1parGdwPGQVlq/wR8LALd/Mhxonl8jJg0pjX3b6SMEyxeKjqSkfJIA+cSMMZ7zJ2RmUYdyUdKgAg2UloHn1EAxOG7BNBGY6NaEsLhiPNw5od9m6d3JjsLeoiEzKuAioaD0A1RCVjN0L7EYF5kkrrID9aMs34nYLfc1kFw7+hYJDy0p8Pieqx01xTCsUWnWFcmRzLy1vfbofA1hSXxlpABG2/ym3X84jrmTSCguK3TIZzjik6Njv+zB5r7lROy4XBdYHWFsF56pCxRr1R20fyFg92U53tvbGOH06VrSkoA/peuENFZ1Eax+z29MUC0Rq3sR81XvgQW2Px+XGEGCFR9lFWTYENtnMil26NfKAeosYYKmWzqM4XvRs+fSe3Q9p9uzXAgzyc4Hnf6UDiRga4oK8QSYEi4hmx2GbmWYDP2JDIOAQhVBe8AAo0GsLSLnchqcGIle4fN3d5xZUIDXmA6CsCVtrwrl/4mYLfpjX5kYkkOkOzRsve70jU47uzBNn+1q1TDQjWSCm2tjNuJoHJyFtsx5nqGy/ZfTQxl0t03nG9eIo3JvI+UxuUT57Bv24utsvKGO5JZKZqnEiFKEPPGgFMyaFVMzhVwwp5C1lMIk3HeFP3h5T+aHC4WGMmcQEslTxXJBjB7htqCOdiS7DWcxkudWcctOfkUlUbV0P3WFl1EEnH24U5jYazSwCZy6UgnOYga4vlLplu6r4QFVV9bGf28TneVZL/B68GZjfORSlbhjP1Y89wPFaozkl3T5xamuhkl5dxd27iKtHcZg2NwVc6K5CtBwCzm15HkWple/epOWVHSWQnXXYIrH9Af3LZ4onWrPeTA20lL6+FGs3JrksX22lXV2lpwDNf5HtsB8+uYlL1CyPFzMnOlUJs65YPDiTlRI+4jx5yiJgFMeHXFf9Ar1p5u8widXxnV2GrKdVcVsbN+TSX74qyearR8wj59auHzrS91sa2WItG3hP90+F+HEfZo7ayHYRN6Ws6CJsFoK0SjTwcPPUWwAE6T4/jrbsHOvXj4RLGTv8pUvLO0bbvVZI4l6KQr0aWS6AYy2qfr00hijQB/HLBNL9zJ0FT2LasQ13l0GIVs18SpC8o/ecF1anHPtPxyy8lSYWfeLokNW6zBIyCBWBGC38weaYSWgyS4pbBbHA5A35zzpjcMyPPOCfvIC2A23Hjs0okVMHh4oOZWry1oVHBDJS7ZEfGkkSn648LDX0rAODO29OVaXvhgbSAh8qrEQVLi4sPKg/PVPiBFYGyanpuiyWts8siH21OMWpLzg+nTu+wTZWHJQUSchRORV9Ux1Qebv9hpslkyuGWrEQ/PafwSGLU4B1BBwGh5F8IvtNbvrr9kaRAxTFZo7JKpFP7o9BbM7v+yFKPxZeprhIF2tY9Nvx990MlM3B2ywwTTwr9j4a9fByyQo+avZlpXo8Tcs5VdUoavkPqtQ5sdJFLMzwWPKMj9plJCzxzTTiY9+yBi9kONd+Z3vRDxbGK9nBpv6+Gnj2YeX37UpqqDn5Gy7eoSQs0PrF96Nb4druaCnLmgDx09oROWyhBohkFeQuTh+/Itxb7J//uMaMjlJHSAoGum97r9HavRSo4/COzebNgNgtm87/DbPyTFYQDl4Et1pPdD4gNZf0Rpqw8eG1AJJ+J4LnGUgyL2NfA18FjJg7zdQKk2gCC3S9zic+Kn3K9eIdyITusppJmHqjwTfwJ5idTCPSOF8s01fQ+BdqdViPmDerMY7uqwMTUKaXcQd8eSm93Mrc635+kgejNrzEA6x2dxxBD74GqC9V1QgMfReU0WBatVQ4nE8ZL0uezy1ztA2FbL+8IzVnclU+JeGPN2ONkx9nuShRGyH5TjRWdWt/hQ4NlV8peHXzd5Ww1WE14j7UWP85KL5nYN76XAu9dsXOvREy+61OC17f7PWPbtjAdztG2lkWDaQwb315zCmGluSwm66h4qEHl2xaFRv3YUklQMdO2teLjnAFYa1rsZgnDu/XGW1wyj8lTHbYGt7conFpaDQnhfxhMZVutDVewcM4R++bpf3sU6G1EpZRJjGHxSRTDOgLpghrG3XCpg58d1UeI5hkYvmzlAv6jisfS12pqwt6EBV9MS6TVWIcSDL/tjdrC3yalIlzbbi3Kbwjy6zIfM0Mtl+gjFdEWDp7HGtHX7Gtani6hyCWVBetb0g0p8MBX27trmIpogPY8DVtzLaXIXxa5fDWC6RWZm8O2+v7TWqgf7yI1mfptZwjats4wgK4QKJtkHcJNIwRb0lykHW3O3zeV/+2GZcRvPUlmqqhad9dckKiBeZV2V//b4zjUS+gD3S9rv8pilfrUR7rOWe5u5NN53KaZXldoDrpgSSINXTAZbPmfkOASatSYPIgFzNCXQRt3UmdTd6lYcHpMq2ZEUcJwXOpezzaXpqV3ADTnOvOqMrMx878dU/3MgZ3PRhPDRhJpxDCg97C73zwDzRwUFjjlLW2XZszAi/OcUMay7whTeVnzxKe26PtrHcIfLXmwDBPmlfrsZhL38Tx+9EtpI0hd6nLLK8Xp83jTBO6VI2qve+04j320lRtc5vPwo/u2Iz/pyWCyLmD2gZznca1/lsyVwVAufSk5j8E2rMk0+424FqqxJvK7MOv5gsefJddBgy/+M5mqUOa6fyZzA1RD4YuW/jvXmCWHQdlMdtev7cunaDBaEbwyRDnK+tUySR/uZ6PUOdHovHlsszhmX8c6Wk7FvUVht7DYcDH12fCtsFxE03zV/uVy7Jfvore+bTpbX0nTKDJ2wM7XnzaGSe567gkCXvlUG7Uyz1rmOpges7/xMzd6PoJUnP7Dy1/VnlRooayMAusAlP4A4XyVDGqlTNDbLgOF7f0kQf9Gvd5kMBLMN4mbr1vYDgYwttIWg5jhuyyrg40Ayo5PaZSH39ZXivbVsG0S3oGejy+0HXmRBJeQoK7H5xYkLUj63yHplWcan8ESj/Vf0U6Pes33fPRyVfx41d1hJJAfW0RlPwfnwdb37H5jPg/DO5x4Wxk5/KuDRpPUSehPkHgkQaSz9egH1/Q9ahBUnryR9/Cdhl6N2JG3Ze9f9pX2R+QRCTvPrvXhkPLG4aB+bsm8YzXXzLf3wRk7ztDOLYuSz+nvqQgQ9gB22Iy3nSdKhn0874x9o6ARjGoFRTKQkohssqMpM/2mDOaOu4LTNldT8sz1PVvVgfq8JYJEWooIghW01Oq9bKwH6IegKvTj1jWEWG5k08dhAiS3KE/eEXyQGCgaGuj0zX8QDocnXyE0Nxa3jtUj8Z5ZF29cRmoFa9PueZJyQaB1HILV2G6OUbcn0wtESiuoPwvvD3Pq2+3xS7Oedzrjebqo39V4v6yRaE/d9u6DL16fMCbHn55BMWQwsXuz99r5X4D0dTYrnyb3k8eRmHTl3qJzA+2XNUnLR5o7dZ8le/4WEjd8N0QvgLiX4au8xD5JFf1yfBwBwscWod9R0sIwxaUXMdwMCNesA8cI0w8Bu780+zhKbQdn+asxhlKOV2ykvCMXQrz7ja4zzqApVmHuCHjMhwwJYHHD5O7FsUX1tNuf1885dSNxakVhr1vwOKWVaOIWLZB0nl6/1qs/OnlRmOg33rqD9i+3tHjw3gXqTyEJ6M0na4gxq2rGBUZRyVwc/00gBI/wlaAakt8YIrh6yBQZS9AyRobBSVS2h1ye4bY9NeuguOO6sHtkoeG2nnwbtGp5jH4doag+HfO3kZfNMPJH1x27SEXroPabioVILD4jnIU4ZP9sfYP3pQfKMTjb530dya3XlUdyOGct7RjjuKoC2VTqKrH7sgRq602KGiUa3zWpEaR54EOkK3lQ73x9p2HRoUhrB8uHsS/C0gIUD3jU3maXUTi+GuD52HX1Fhjk4159T5ZCx5bia5jfqBnGYlIM8M06VXIEmHJKJlr3gwfKg+TWObmGhk+kMZBg72fFvHQv0lFrcjbLDTJhJI7VvFSoZMGgfRw1t/9xR3c2Im35t4dbyaNTYo83chiq89YQ16voAApM8AzjO7ql7VorJsjh02RVfEcnK8ihc7sdJ4iijI+XBDi8OvEAAyuIDMShmXnA0tMEKkRkNJ6iHZmMU3+eT4SIjkzGgrvQsAnjmnkYsM0WgiX+xgoLxmWZotDnsT/U3eO3g+LanBHetWPhY52IXzQE70bHfurDq1O22/mD8GUjcRPiez9XGsVczzAiscfZluQidUyf7wDVwHgJc+zI+CNnmSd9mRPKv/ULDP4gag2E+++Yh7avv95Slsov0+wsUVA+mcsqMMp9v+ed/MSWUg9SiyW5Opg6tryHyn+dbGBQWd6Z9VQfGGEVHDDBS4EBbOyTGm1EsVyzky2Tvt2X+zsbr28YzoXdxVUUqr+fHG8wSeYWDRSUXe4eOp/aEXnfq+97kSCxnqidPwXw/zZbmXTY4nd0sUpKzjw09gTOljwhSd9H8ubxwtIkwV7lUELTfJMSfoqn0lAKj2yn5iNQC5AWIC1AWoC0AOl/GKR0eFdqkxGA82DJjrr8JYNqv84/UzPw6aZzf9zke2xk8v6DmUt2GDjKdhA2p2vNSyDvJOTFdOoQ/bGxkbcDyXAJbugjWyvtashenJt0Ke+MlTuUPIFaMccSrW3IP1itC+ONsGKO3ZqjwOA/WoL9hezhE4Yl0GcVysAvnnMu6s/ZlQEJM169ClUMmwyx0TkwR4EoSQEJ+nmXnk/q7GTnPCumt/jPXqRl/INF2hZLkSlW5fs5Clj9k3VOlduDx35p8e83nr6O6C3qcYOxpsR8GN1quKYWn7ferW2Cg42/t/twVvwUPx4ogI3T48XDxFVxA+eJlzWiT/PH8OWx/Iqlqw4K1DkNJHYau8WaXyNq0epeC42+YTzTOIM3JVp6Z7m1UYDiwf7X2tiDrd68OD4xa4UJankga+CSae99uUoavErSAr+uxbTZ5Fa65S9LO8a+9FDCwUaApRlq+VJeZcRJWNYzCO2ZS93jVHjorErPbkq08Oa4bvL6KO7Uj594JOjz5EWjb0BGvxOhYnvBDvVOmyyObZIwvRqrZ3PNgVb7Q5/algrjdZIQvfmUC2kI5uVdXmSSqyUapRJOFn3/jRc3Pel1+zIC8ExYQXxbnbl+UfzIWwfHVkUnfc00SfpqvOrsbFI7cm2iZi0PFv2D7TVnAFBbPi02sPQP7/GoiYH85+REp9qa83dmp0Edr+NUorpS/VcyYTCRy0fU8rPlAxf1bzXnKYn6O4KWS6s6/Y2qVMxGhkZNyz7/HAnth8fTfBf1dHIjobdtJlpfjjSZ00c3QeJLgNMal7B+4yvyTUmGjodJ1xtqYcLYidEqTfFAF0eaY+cAUVSGmkCcDG/uyw4Bm4dtZMThxPx7WFYkA9/KDDIR9MPKBb9lbxNs3seLolhGDv7Wb0oavK6v8NMqkdWeKjxpNMcU3GGZi1f6Do0u4u6cSqaycWOeH+NwVrdHYwZ54MhgjRKn0suPKRwr+ttI6PGi4XN+s6dLH9v595YgagO8Coh8JsJ7RDRQtarcwFUmKWyC68UvWf9zuRgOIqX7T/CKxVooq3AIZny4zm3je72QKeS5sImI7mgBsh3HIOb40YFTQsf+cvnlxotPKF7VjBcOrr8eAvSmbYyPn/yc5R1+WlkNFzp0Eyv8lAODgTSGW8bqg4331ErzYn1CzzKbgYQPBNxkNSJVwZIjbymLuZO6zHi2/5fu9fqUfMggkSa/hAFTtPF4FiVJlBpCIC3SfbEQ4HjbeX3hzkjX9DVQctjL3LqIRSVi/hComcVWe+7tbDPx6Vp/lWlp+4rHAyEErUjA2dzztEZCE8lG9NmZt+VZMm/dPlzGrq7T6CLzDvpYAS7AuOtqXaEoZsKfUdS0pz7SvcU+xlrQW2BKPGD8Ijj5Ct9IBapgsblOfqZhn2g7tZRyCa5sgbMdls5XXLv0slzrj+RnRiTkCgv0zcJWDPfcYFqGMfIM4f1IHZIGDgjtHb2t740KNds4qXueJq/LsOJmFMjeUQ7P9X6i8QIck1NFwRGNxSDkGUsL9u6V6jCi0wUMlbvPFsD+qJ8K7BSyyw5Kvbn8LuNZPs2sqSK/3ZNR21RZM1qM0yoo43UZ6nuWQ+uakI/LWF33MiAsRISGBzq2wYMUI7p3WcPCsjuQqM2gVqLtOOGmHBLmVlBWp4PN0K/r1SnH6gDtnyfLLDzOAfQvhiw+y5gANFj7a3OMlK5jSJW0wSonfc+GG1Y35nASgRkNkcdyWbCC6979r0pvq2OCss5YdrkwHww3lqiVeJXGiBS9x/dYfEpuy5O0PNT+mSpL2UjvPK0TcbafYQ7/oa5FwYKPaQhH+19IR0ehaGaXzbQlXnzNktobsxy5k5GkOtOTdQDOWJdp+USX76juSHI5Pm9dzBjzLWCYQm2gw5smjbqT2/QjT5HdSq3KtnSXBjlwJjP78wOggGg/YMwZ85AL1ZW0/ConSwsTrVUnZzsHtY1QXEaoaDHQ0MZmIKss3l8oOh4JJecX8dcF6YNZ66EaHuddcvkFWFGgNAaUUZG0dWo4g/yyW9ZxGpZWjAbSufyL93mxPIRz9OfJjwgoGVk3mqZcSW6YdOlwhqNoka3yV/7s1X2ze7W5Ynt769DNt2h2x813DbzXTZGOesBDWZ76kZdzy/UGffb17W4O/vBkldZZPHHlEucVwo+aFoUxqdEt9oq7GYJQ+9UbXvgTMVGvETFF6FL9kHhuJhcviwnz6guAI4IazsjcykrnTk4qf6cooQmrT/vN3thfmOAiGYjlzbRa6ZTe+vZTQsDik8IYwFlc23PZDGp8HtDdGumj0x24uXOInsNngtI9LGmxlhYhdwW3JrPzEP00ckQdwOcEw4SgZKEVCOofSw6jCu7HJr3dbse5NxyMfRfH6MNsHMCxhUIOML4QfK979OJ9r5JcZfii2QGs7cMmfa87JCVdjxsAoHd8DuyIfWOx/qfksFVA4UBtKfWcXpwGtkIdyOKrg4//WCK88Udka+dgdV9ufNxp5jj8ruDD5M48Tcvt9KamRiaqILYZXlNvk/xDT6FwwkLmOjsJXZyXV9DSB4Bk760rjlM8wBc15WpS3kb+hoMgBwrcXgEoExKnTRzJ37Szb+PtL6HrxGyTSVvzCUD0TEh/wTK/9zkJzBp5aPq7zTopF2rbNau43O5n6vUEsrmKGb+TqyV3yxplHjmisEkgd8N1tPABpI186GJ1X/JEW2Q5gTXN+xyX1NMBQIBkb2s2vjeWKVWEvFym58kFU8JaxaV6UtoxMMe8cvEjWhHtcYW38KV32qgXBra5zgqKDImq2nhAc1UlNe7akS+hFT07tHJkosgabgnjh7BEtWPpiH5NQSPlgOaaSpqNj4QiGg9XzLFSF3YYE4DxSMCXdupW0qYEW0cPdn/u5MYmUnoWuUkoyu+7C862BYfUaG/j3xVc/6o2woq0jW2AeJCs1Gln7SEdNDBjp+jHtCsa3XwRbmzHOQFL8QPCCmBTJfFfu6A2PVUzvYeQHIjOwMh7Z0WLm5YWWsWxEqohiznf6ZdIe9H/jFg3kPZgasZGR8hGM9MKY/G4gnBQcyr/mTEgUvopiKT8f1OXzUNIraSucTZKUpckyvZIGER++k3pYH66ZvZ8uZlpqbGX7NETJAUJpzQmRhEvamNjjEQxWyW86V1Uf+WOBxC1gE6yqFP81XcBJ5SWDu/fRftR9miGm6xE7YRWdLmw86jX99LNdm3j9CrVKXgokICdZhobVowo7KuRpDQG/rISgqr5x9COL7vmOBs2ZoKHNM2mE2WlpRB7Y9oBSQ3+skZ0zremmK2rVkMen1Oocf97swcAHFEv+hT39WcMCY4bUoxvhx3bkbHEWucGfOXzb6zi2tINqkGSQpBjX20bUpgx4msAVDMdSQaXPt9mqBGlvTWZX5o6z0pwUH7NMB1YLhDzy8sRErICm5J0dbvHCtWUGlsrHNtQAzXKIM2zaIi/uHFqAjtFELxFxRVKeoHT1fKwK/toG9JtkwZjUBVFKclwGd4eZJM60qL6tGBG3+MBxbotSZ5p0t2JXXkVH8HW7x16u9emKTjNQZa704DV4Zd2PHOVqtmlOcroNcHwWNCMgjhJXoffsgn9tEKoMvdeUuk2UvP4pE4l1xNPJYl0beC4H67oCSdcp3y6YoSSHM1D+QbV9YRYYe5cUZomfoXJb3eMcYGR5dSbbEFj7LQvvTz+I6qtRGdAwgJP8avXOPfaTL5FkQZEV5xjTvJ/l2QB3UvXfwNwxpZuoSSOEwJYDtr664tPqu29sId09MRtBSFfknP1W/Pg9P72y5pMgUj67YoD5onE7WwkpQbl9BBa3uhP34NbnuAoi1H+IW6sAFu23HtL0pWK78XJGH99ipvMnrCdg1n6Kin3lgyqXqO4FscJByneazsuDzfWA9CxPS7YZivPObNeScKrpwK1zwDYUYd0KlPkvU76+442NJDGiu5m1KMVao4kjEVZrD2ld74uh5L2Jzb3VEy878fYXpuveXmC7lK0ggVbtAQsoSI6caQYXoX8iS3PrvBGEQrk3MJIdyFBKaDjeXHcRpZeAM+tOF1frI4XtUryw4vm+Eqs+xJDjqG/rAb80693B8Q4PFieTentWfsNpbYdkTim7uRz34ut1lbvW73B52dFY/ak8j5cXpR7cAyls6+k73mKaeTz/XVrFvvJYJV7qsvZnCC8R++n5Lxip5r64LzYUGqackpBiaJKEsXRjDlp0RU9rz1JdEQupfK7QcvSlW1zWcbGuSyvfg2iSYN+LOrG877KZANjcSsTYlz5Qd7c4xkArwkp9MwMawq/fIbxGafyHQEkm1u0hCKTEtZLATnPuc3aoDTBUQ5jCENsh1/4Lf/B875GUH9uoKVFA3EnWj/Au7zcP9mb9MFaHNe95iFjmbIu7Bo5hhK3ZbRIzhPJDXbLiF39NkjfM0RRQcC0P+luPb9N6ylD7ZOKee9rGdQ3DL2Cse+GY3lVAHQROsfhl/deCqzK942ZOKWojsnLlWmqmnbcIW4dIonZ113ThDqa4GKTfBowxLN0+KZBKUNx/C4QXf2Fr+BC9yi1RqswcPFn0onnsSmHapqY1yDqIHJEs5tMjrIfDt6APahOKY5JFfy4GA12TTiWgHta4B4CRJ0wrhSFarDCyhiRcRJOUtB+t+njk3RqjnC64oY3Fu+ra7LZ+ih2R7TMzSAHPwSqNmqqdh1p36ICJTt2ifIFnOfpQf8LJrqvQJfS+8bRmsc+7KGtC7aXL1SyY8RQ27SREaIXeoaccBCoPDac+Ohn2dx7S3yMNBx160r76IxKp3laaT/+rpLWiXzeufJNhG2B0lp2ysmYjRsTwBewg+reYa2dAggOXeAg30TeN/4+sWYcofgLuyRMjauebsiZ9DdkDaWAkWCbzskNSwwoofgdq50YiBYy1sdcQyv/xDMl4KqLmD9t0s83Uvy7Oz9fkDLdXYIkzN9D+WaBawI3x7bXy+sShop5R32w7pu+E162+XctlwQNldM+nHs3jIP3SvjKClYN7tgoKLhzOj1KYZ3LKHC4dWqliipxydzRUzrdRFn5SK1MYUS623Y+15BI0zD81fzoid553LGaZUb4yI66B/+dY7c+uQXyqKJxvhARadvZ7ZrhIImdd5oGamve9Ap1CvrBfMOvCwZK4tdWuDRqAiXOPPrTD12HFqsUv1OoBltpcPGxQdaoXqIwvWYTeJfurAzm1QZJ7IsST3BgrAkaLDKfQcVvMDDISohKpoA96864ZXnOxhXUdsA01XynJPDrPLH12/wS6VQb1t2VYheS7Oo/PQPvNAnd73517+EvcE6lZ8nOOd+YKZe7yy3sFwnbcPtqpyoc7vZzvbdoGqnboAQ6fLvjkCRO5xYuSeXs+OaK65ncjmfSUo++mqQeTZkxP3D1+drL95fsCM2cj77MKWrWprv/10Wd0HGEjzX5w758eSt4DxS9b+WJmLw+5sAl0/FjS+XkTFejOqMOUsCWGmwP73kW/RlLkNKJVOIyjagTsCkRXyB5eZvJatRgVDZr7PtvrwMEK5oy+ST+cvy2FfgLDZWCzISobEWLi6mVB2cNwN2hHsU+plkGBzdFmypVS6xY4hlaa7Jbjs/aaafbsjq89foNqqg3buXcs9EJ9ySe4SJIMswl5LWp7nrNkxzXmdsKDG4st/AefeLWF0P3XNrOaVUE9nWvjVSwnEkeVZttd3cLJa3AD1v7r7AZ+hU1vvqJ5fjmo1Iv0e3nN/px1pcuGRDas6G01cfr4PxISPTnkhsur17PNc2fSIv4YYckEudi1xtdO8k/JSex9uuz5mOe/znfz2lV2t3Aq+rJ5B7rv+RNoO7ewxZqX53uMqv+nNqXJKnzVPpnPPnid7NJtPzJnjgo8OuQVmH+d6m5ecLi/3p21q/KtAByTJhcdHL68QQ1Pn9+y6VgMbfzkK5T/PXsT54waUHpeSp4K3o17QAB1b9LzR0Dp7eH5j5o/PGq4XS4l/+G+y1//Z9nX5x1D1ftaV6/A3/aB2pp4H/XHkv/l/RfdMjT4ar9O8UaP82DZJNKNFtR0+aOkP+uPb1pKkBwjur0HBDyLxW7YCgLhvI/wlB6AVASL5bHeAmT8SdRnrwIosumcgQIo/PJqQ/yi2doQPJD/0unFrjVTdxbFdt96T3FZsxwM+ecXV7G+1wnosVsZy/1oE1a3cKs+Mms1oZy8aincHu3WoC2PwOu0/2h5lKwnz7lwD1G4Z7aaehA6C/1ONRN4PBlfX7r/S+kSRrsb0VHfC5pOxo6O6T+VbwpUlbBgqJkHqv6q3RaIjvKq+FqlqBK9OLrFwr+6gT2pZvWwIHXjg0XMZWzGezuTX91ZiT07Km9ps/dj2lgLrtCp3OLL8u3nO/P01iTOayhdMz5mCVEdYk0n1mGuveLoSLkMDwESxA52Op1RF3zyEje1GSevpDIccyprYdpf5krKEl1H7UKqXcRfUBN25VgIMUzpmRxERVbRXkTrTA37/4LNWWFNkLu3p8hdXfVmweQZ4nTl2fT/P9jrRJV/aPYFp2O73kc10P5uqDxvzRnv1/g0JXH6qYvUA7/tfz/l82emmsN/a9nEoMJ8TtmTfcYPTr9DJ0EwL8UYpxtZbFMp3s6XPi/9RPpnJzoJ9NPzKlQ+peDEyCxq/Mqc9nV395m1rhinvuvZ9JMOtWVPnzMut5ZNK3Ncv9OSJOSDor2QsFi+tJK+r/04k848KfpPVlx09p8/t8JCbz0uwPnhCxm+ioT/dxXIuZOOf/z7EuSXT9c6uo86gKcRule/Dsh/83Y+YcxtgfOfJI1+Vhzmv898e+E3PXpfGv+i930Q7Boxn/D/VZG/59R8SWd/7Zn+edCap8NdatlZxjPOJvqXwa2/9vdSVPGsGtedD2Nn2YyftF7/KKnjDeJd2xFMELv1c6elpuAU8kq+74xz9CWsOyC5xKgXP+5L+lbTsuK8nB00AXyhPPaGQwqgVF5nV/Gi92Ta7k6vIkAx0cG9xPL2fl6cw/o5oqgdjKsXNCK8cTsMbDrbpHrMNRARUgNCPpNplds0jperiiJzHk8cdsqcQXNydISkFL3ZcGBNPo7HDmogUl0ebH9H32ZPfr/wJfZ+byhchGjvHUinSgHWE+u8Zjnu+EbV/y2fJJmsxzEuw0xn7Q0Xz8z8OuYb+OgUVNyBqT/hltdKvxojbX9t9t8qgMgXQ5jk1PC5vvg+dU+fSkzIl83ZB+bR4On7q9fkLYgbUHagrQFaf9HpEH6ur58KCn9Gtp66JWWKcvZevTopduGbsfniUe229yUJaG+QRL3eaS7GcNXtNOLl1t480safE8DIJnzfa+dCtovoS6gkiuhwy+WacYoZyJ4ZaZ7qSk6OfNsR99086mU+eAJVzCSxNdPw73Bcr4YdV9FekbYjbtRIbQoAJHfXWP1PBd2cB7xa3Kk4gUt1U5Om/27lCNE4G/vh7DddvLPtm/5FCPdGXrN2Ztv4j0flUj90f6vJhvbxHS/ddAsm/gwOqbecIXa4dIYe91z3kjuLZ1Bzrwrb8auuvyRFYaJynPSPHgLfsuzIWW+/nGSYjQOTgbg51k52LSmTNpugCk52WPe3o5ekLYgbUHagrQFaf+fSNtX9xnB3CCsAgr3XrpouMZtnoO6DMJ2sz9IMmEL13nYBvSN3UHppsqw+QLlGn9jp59lj2a4zLMd0TZLrXqXJGFegLQAaQHSAqQFSAuQFiAtQFqAtABpAdICpAVIC5AWIC1AWoC0AGkB0gKkBUgLkBYgLUBagLQAaQHSAqQFSAuQFiAtQFqAtABpAdICpAVIC5AWIC1AWoC0AGkB0gKkBUgLkP5nQZJeo1E9mOzisljFDL9kUG1z94eUI/JGocn5S2Z+LWbyX3espN+9qJonkezz1x0rdP2vrmbZNKMOvzYd74k3/U3+WIzBw7ADkqY1KVRD9liZnkJczHCpSyXf3O+fNtU4x00kSiN/He0CmOOSlC9neazpaFfmO03V+u+/MkcB+j+4piTwom+pyjp+qiB5VqHojXMfz/hf53csHxxIQmRNdRXcr55dIPmvEzOM5nj5y4ko2tVVWrhKI6bCNUFNLHlWobIV/+CGmLL38cPuh0/OLkA2nldzFdZA8SAKRqqfSzWSH/ZSxY8olMyreFTpu7bGnFuGsxsY+49ut7GezI5+9MBiloIqXv2D62k6fnXboEb83Wh2FRmof3A3TuMTB6zrqoijDrNb1zS/1TzOGBawpsT9bM2p8X6UuBsVGQKnekSushqoqI+lhL0cfBlGHkSm2VtGPt0++9R+txU7IY8CajKQ1g9fPe4QSC8l+cndNS0++QwbVVYWUMrMLCi5eZ4WEsv1IErvHHFbH8iM5LwcJIex6rVlODmA2dpKkiONFeV59m0jQhKrXz3paMH13yymnTZvMYy4suIqJW3qWOxHNFYNSpoS8TR3fAp8eZ1tU2RGAU3t1Zys0yOhCP0hQnJIL2myPo/0qQQ7UeMfucp6pK6Wj2AOpz/osugaA/kTr1gPVq/R/yBegx2vvna2vNS7I/pyD4DvTpwiDWN4pd3RWcy8y8kjxddzwHCuB6uE2GdFH/2A0I6KbMCxG+NAaQjvjXnTjiirq7INPE786Pad5pquIE+O9BRlP7m1DU13/D9Q2aS+MsPBTxmQD2vNkUTK+UBzhwvOQD4ECFsTrm7Mj+W38n/j7v9xAxB1SJckcS5uTCG8JiYXEsdOanaoAJjE9wV4I4b5jwJkbveRkqheoh43TaXHYBBIm0webRZ9p7fFKjDhjDCWa8Pw/0OdYY4PY+RXE8jmFzodm4gjTgNgWJAlcljT2OOSZ+4s0EfgAy+WZa2YOG5GcH16eG8NGGXZz04PMYeH18F7E7zYo7iBtHC4zF7lsy+xFBlM/k2Id52K5fjt9iOMCNib/OLg3CuFiwrq9SON7YsBU8EvThB37ukrzutgKTvhBdmymX3R7ff6Bq63hRKqhlXyol4ynxVetz61FbExbGXQssEgynecFivvHd3ZjcvjanKDKL8isqOQh02n3fG5ezWWEH696QgP3PwkgMcgkic6SMwnVfloRYub2Ef1Xh2IQAOAXdNk5ltB/1ZLC+4dB4T5+FBckq2BuGxlhtaiQKKu1rNgH78LaOpg7V6ZZG5rahCn/94yzmatJkYSQzHLg/Kusi6HbTn2ky9rdEdkomZBACPsgzWJNngyW/CVK04gBm1iEgc3LCU4qr2/PerY0lVUC+8V/B5cv0NvPXTbedqxFvB5WqMhPm6KPKq+tv04wySqBsOx4FgP8oi843WElaLbdhzSCWifD2sUn1i9177Z0DeE3QhusiBBSl2trwSrP2Cb8QwLXL3RT6edNJ4WsMmLbDUsCM+N12994lbPy9fn91U7NuLPhtV0JtLuS69d0cdZ/rCkrhj0yp2xOle32+rUvrqJirc6cA/naFfnllR2o/r4ZMUym9CRCWyzAR75vrOI/lNPDvOrWoRRpsOXeb0CDJRrkzdpPbYhmCMd0k0+WRkFm7qT0dma0Zp0eXN2mQ1qIuOOrlAPmLOdTKWj24eGrC3YnL7Oz4cbOhFQPa5aiEmd16Q6MIT3FgAM4PGbcuMZCCjT71MLw2zsF69+dYz0ohKY9+Q79Jd7gvU29gdZyz1JLzam5Otzaj62N5oWMS2c0NixtPtePS+nHfBlwyfQM02jj4pIDYJIXM0IqSwAy7vmLexw9+FQ10Fz4x97r5vEUWmEvbiBU3rArkyu8kkcfwTEspc5qwzFOXuigOgX7l0pyeb9V0x61NrBxJDbIeqrN/u36CvvwxuUyGKpq7SOI6/Ab/v4ydyiGnLbIHBgEOBMQu92fL7Q4D4Y2dmpYMEaRMJ6SRO1IaRun6nXznFG9S24Xv904Ep1R7WBexNGlPw4JvXjCfhBD0r7EDtd58NPmK9PbC1N+OITr9JdXwm9ol4beuD04IwGM5iqvKJHhDmUkDFco45RPqULE/fpjNxDb8WjsymdVF7OxHMYLkw/9iTyOMWxik2UvZvjpKyHo57M8hNMDFUlHZdvzsWX8o7/AEDvXxTN0L4TUlZkp8Z4jH9rk/wDUpACJugGWjfQ7mnTo5ZIryfwfjXewRNEQuM+aWkSCF69oaU5g0HqnO3OHWGWYTsvL6l1XIah2wh69fa0uSCbHBv0p7B5umA9mObXRMp4Ne9tikikvftqdjnb9XwQaTwWBocLkRO5sDLu9+WQvrvacevKr+HMx8qG9Lqucl9is9KrbqNdONe4lPxqcz0KDpw8nISlwNUsWMVWPevR+lxVIArO5gxaDt8bbDpeyLbmiCQB2F8O47HJMx2R6IIn9ER2XyHIXlHewMSdN/R6RxJGCwcp/EvnPIKRQavfLtpyOtCbq84Z5DnKYsKC+3SQ7WkqtTnRxTG5lFTBe9HfsdTgSUJUCBkc782Ale3FwusqSePqvDo3IampywqKGW81yX0f5wyaSv/oldm4p9qF5su1sfTNHYXvPN8wjrEkNdNvl6N4CN+IwNIreZ28TOVosttTyov7wUJkfI25LytPGnoPhixjRhuUgG4GyY1ZX3nZc1hwNZSH0y7Z65zODYVSQV27Pyb4CfjfJ9JwRsXZP++qCWwkuK5CI5KnnRhJDWrDTk1g6QrmDPtb60hFnpeptrmyGCprs9atwDyDwMWd4TUkliaDfKsz+LXqRu9BIsNwMfNxXjW1pinuMnI4gL1KFoOvZZGr4RRepm6357KSHBJVsAnSwjX0YR/FSk9BfH3aaX/X5AYOSbsY52icHhWiONR89W04GmzV1O+xnfE80kniwswQyzBcNLC6x33XrxCvSpIUauAMqBmUrGye4g8MPeq4dah3HQA4NZIFFN33RHrY+TM6i5VMtEaS83ovvw6uB65R1TNVLAo1XQMlB+EtcOoZAq/r8McZxoGB9f6xBAl3gRvdcfmVQCLDGY6K9/NbxqrLYrbzP+5oul0UsNKCr+6x6y2EmQV5qqHHb/ya5CSgGbbbXnmgzpTr2LetY+lWJF/XomYYV5aMkX7jcgsx9wReh4uV+M16dWPE44pL9EcPlB6MPX5iI2WdyWme/gYgK/rzZLSbnyIM3Bt+uXuoWHrdQFBajwSPY91EyNRYCPGyZty4XPWQZdw6NOZ4YEODbf+TBEYiLcd5fUhIXMsxbDTvj0BKZHfn4OXIcK8eM9ydxu28iXC3MvMQetHXzBp8ggvLAOsBRwQgwSbMumpdoJLpkoqozPYhWHaKdpyGD2sIQfAokP1j0B/RNPmRkd8audLjGMp8KvZFiFq8Jc+MvtfSooFTwkwujHk9eQ/9UNFiamrV0C97QMztARmplhGsFF2rviF5w6VcEZ9VjmAwmDgEx5I1cZ/HErWyWkVv8oRvaiNk0tlWcA3EFNFrSjCSpo4JCgzYhlZQdZC3eADvR2wX3PPE7uTjsx+e/erkLlvvpVK6eIQXRKD9epJ/kvGWIB4ZHnVs8OjGrxzFeZVo4AnCG+ljz0dHtW9ifwMHwS18czvt09cdwLn9hEOn58GgwbXlMQzCI/rk+5YGSz98l2Xn0LN8V+xoZyQ0V+KYeAgWQ9ScJ2rWq6w5F90toIt76cG5axquG2atY44KbAyfcCIaIKw17ojfrAtHY60flqm14UyjmOGhjDU9x+oIgap936+43GXJMVtZSxDeqvBtbGJSh9NeYnLYERMRQFILsF/zb5v5dUVMjwu25zsoc8zOTMB8UCBCEsQfRsE2h/wJxiONrDM68fEgORxVPVXgVRLH4L3uOx/+YBv1HKysqeuIpUUV+TFOFvM0wzgyhCQezSs3+QS6hA1rVYWcbff01ipxlIz/MD2gewy3k0tdtbUZH/2hi/Xkc76OAxX9Og92I9f7TfpyVZQ1cnT0tsm1Z8biVptRPYiax2g4gbN9GiMyGHCIH3Hwv4jxsDRcFdsTzRh4F2muIbFYC2GgpTl70gNrmT8qYB2LxZM1o2U7h1LQ5S4SXed6lzD31EapQATnWsaGxJFM7oof0fIWVdXHgsY89bpBMpgvFww6vgthvCbwnntPZno3i+q9RfX9mlODmrGrjp2X3kNpGnK4TRC64mTmtuFPz9Ug3VfgBIXIH3qTKSDF4Q46g9kG55o5n1k9uC/WIynqMbouRJ1t1Gs1MqZJkSuXtmXqw9fewvZiAi9+SoAX5+JHEUcuQPCyyEFEEMhf9LpbuaVo1Q9XGY3rJ4uwuqjNieVjwy42DpsL7Hy5LavKEsM9UVHLEYqG4IOguO6YB16DltEgEjPwQ5c7CVRez2+pw2MchUzNbUZjMphrGcY2p35g3oSo+5ExAlg8H2bK6jt/+HbDBIY1gWmVjmdF82WK5h4Gup9aVkYbO+tJuG6fb4Pus2uu98aWR0mGnv6NyImPgvRAdc7jFVvSQavKAtslPICt9tHSaZU69Zg1qB+YMy050pUTT0hcdrYnJktMguk2sJ5MFan5d4bFDF7zPngx7TAVrdudvbMun3g3btQtfrTregB6s9/WBi7mzmBBZ8RJyz59cYe+NGN/36/UGt3RWiLEURDZcUV8e/MRm9T8gnCR3ztXHZ9UzhNIT34EghtaXL/TBZXDhhKmRqZpODMBFS9kw/R6W57wPvKSCjzFYn45UD1cwcKNR4ezYvllp0w599AP8mCxYiF9qvRLwgiyfti8ZuzjmpDetGRZaSahVXEtnvKRD/ZWCNVd0XGEEvbDp8IH7+Nt8DWENOW/h9BhJavxtvOwHb0tJd64OGz656HxW6O9jh891PskBmacSCNOaDzwKhEPlUHL+GuGinYlHUaCuWae/cCqaQcNBbV5sCY/uvMamgT8Gkc63pXlyBKb1E4V5cX2ZbemSb0Dtg/xObp0PTPajTMZa1EGje09d7QOPpExjFu1umf0jw34/PpNapen/ggChJlrfSW8VCjXYb0BIcqN6hsOhBPH2LyIGKyghbM7Pov15PcMiApUmgW2CHz2xQ+bxg/vaQTEe5cHWtskd4/mxZehcxGfS9C5mlGSuin2edrle4fVhm00kOzOqVVUw+uvI1qcpzVkUMDIjHe29hPrcik1hpMRyInYuKdOfUM3vUu88rV6voPVGRLLbKYm6CwZV+4mCJdVLqSWlwqGgVMQO845Ow5rSsRy3ug01vx4klsu5vrnPQFNZi4bHEcyGqM7IGrigkLf6s7krw3PWq5DpRD9KinXlxbl/EY3JAwTYM50VHNooXiYmHUOSRLyw2tGwe/bWcJaVouonyfuf+vjDzIlpx2BNpSla//M398aq8wrCruyTQWSPiRp2oN+G/74kYBpZ7lSKjJNn4K2FFv60sDPnxyGFIN7QnsfZrooYdSgyKTeW5Wx7I2sxpeICNLnn0NKTHqFBUBBwV1udQS4Zvt+mKfzyByzGbiExmyjnqfXQhQFyNon9jXtyBXmzk2F0F5w56cM422kD8hHYIWwngin1j4VzvoXvqXe/qWnTMWgcqhIenVTiFe/Gnq5OR57C/myO/rs7BmTgKVanYcon45l+bnCREJnuNOPspislopXDaIPWTZFiC+ZPo8k8BpRB16j2tuYUnLD5posqzllWwdvc7nvX3ITc01bd657f5u+THdFPpx3uiw91qRywj0MPHtqBreiZfgmVriv7vveOSduziX4rNhHhtOH6UBg7/Ifn+NvBpoc0ZobiLQcPW7M2C6rMH3u6bFLJqsBHGvilOD5U5cnQMQTnlDVf3aprl2rm/xiWmUwg6PAqWFg1TbcDdqVD6KeON85EBbX2p6608e9mGEcN/AeK4byWyD05VZBLn5zt+apBIHfqVRq3tSyfsX86wX8P0oWSf78tN9pX+6eE4n/C1BLAwQUAAIACABPS2dK1kUrKU0AAABrAAAAGwAAAHVuaXZlcnNhbC91bml2ZXJzYWwucG5nLnhtbLOxr8jNUShLLSrOzM+zVTLUM1Cyt+PlsikoSi3LTC1XqACKAQUhQEmh0lbJxAjBLc9MKckAqjAwNkMIZqRmpmeU2CqZm5vDBfWBZgIAUEsBAgAAFAACAAgARJRXRyO0Tvv7AgAAsAgAABQAAAAAAAAAAQAAAAAAAAAAAHVuaXZlcnNhbC9wbGF5ZXIueG1sUEsBAgAAFAACAAgAT0tnSlGFNqS+PQAAaKMAABcAAAAAAAAAAAAAAAAALQMAAHVuaXZlcnNhbC91bml2ZXJzYWwucG5nUEsBAgAAFAACAAgAT0tnStZFKylNAAAAawAAABsAAAAAAAAAAQAAAAAAIEEAAHVuaXZlcnNhbC91bml2ZXJzYWwucG5nLnhtbFBLBQYAAAAAAwADANAAAACmQQAAAAA="/>
  <p:tag name="ISPRING_PRESENTATION_TITLE" val="www.33ppt.com"/>
</p:tagLst>
</file>

<file path=ppt/tags/tag10.xml><?xml version="1.0" encoding="utf-8"?>
<p:tagLst xmlns:a="http://schemas.openxmlformats.org/drawingml/2006/main" xmlns:r="http://schemas.openxmlformats.org/officeDocument/2006/relationships" xmlns:p="http://schemas.openxmlformats.org/presentationml/2006/main">
  <p:tag name="TIMING" val="|0.5|0.5|0.6|0.7"/>
</p:tagLst>
</file>

<file path=ppt/tags/tag2.xml><?xml version="1.0" encoding="utf-8"?>
<p:tagLst xmlns:a="http://schemas.openxmlformats.org/drawingml/2006/main" xmlns:r="http://schemas.openxmlformats.org/officeDocument/2006/relationships" xmlns:p="http://schemas.openxmlformats.org/presentationml/2006/main">
  <p:tag name="TIMING" val="|1|0.7|0.4|0.4|0.3|0.3|0.2|0.2"/>
</p:tagLst>
</file>

<file path=ppt/tags/tag3.xml><?xml version="1.0" encoding="utf-8"?>
<p:tagLst xmlns:a="http://schemas.openxmlformats.org/drawingml/2006/main" xmlns:r="http://schemas.openxmlformats.org/officeDocument/2006/relationships" xmlns:p="http://schemas.openxmlformats.org/presentationml/2006/main">
  <p:tag name="TIMING" val="|0.5"/>
</p:tagLst>
</file>

<file path=ppt/tags/tag4.xml><?xml version="1.0" encoding="utf-8"?>
<p:tagLst xmlns:a="http://schemas.openxmlformats.org/drawingml/2006/main" xmlns:r="http://schemas.openxmlformats.org/officeDocument/2006/relationships" xmlns:p="http://schemas.openxmlformats.org/presentationml/2006/main">
  <p:tag name="TIMING" val="|0.5"/>
</p:tagLst>
</file>

<file path=ppt/tags/tag5.xml><?xml version="1.0" encoding="utf-8"?>
<p:tagLst xmlns:a="http://schemas.openxmlformats.org/drawingml/2006/main" xmlns:r="http://schemas.openxmlformats.org/officeDocument/2006/relationships" xmlns:p="http://schemas.openxmlformats.org/presentationml/2006/main">
  <p:tag name="TIMING" val="|0.8"/>
</p:tagLst>
</file>

<file path=ppt/tags/tag6.xml><?xml version="1.0" encoding="utf-8"?>
<p:tagLst xmlns:a="http://schemas.openxmlformats.org/drawingml/2006/main" xmlns:r="http://schemas.openxmlformats.org/officeDocument/2006/relationships" xmlns:p="http://schemas.openxmlformats.org/presentationml/2006/main">
  <p:tag name="TIMING" val="|0.7|1.3"/>
</p:tagLst>
</file>

<file path=ppt/tags/tag7.xml><?xml version="1.0" encoding="utf-8"?>
<p:tagLst xmlns:a="http://schemas.openxmlformats.org/drawingml/2006/main" xmlns:r="http://schemas.openxmlformats.org/officeDocument/2006/relationships" xmlns:p="http://schemas.openxmlformats.org/presentationml/2006/main">
  <p:tag name="TIMING" val="|0.5|0.7"/>
</p:tagLst>
</file>

<file path=ppt/tags/tag8.xml><?xml version="1.0" encoding="utf-8"?>
<p:tagLst xmlns:a="http://schemas.openxmlformats.org/drawingml/2006/main" xmlns:r="http://schemas.openxmlformats.org/officeDocument/2006/relationships" xmlns:p="http://schemas.openxmlformats.org/presentationml/2006/main">
  <p:tag name="TIMING" val="|0.4|0.8|0.7|0.6"/>
</p:tagLst>
</file>

<file path=ppt/tags/tag9.xml><?xml version="1.0" encoding="utf-8"?>
<p:tagLst xmlns:a="http://schemas.openxmlformats.org/drawingml/2006/main" xmlns:r="http://schemas.openxmlformats.org/officeDocument/2006/relationships" xmlns:p="http://schemas.openxmlformats.org/presentationml/2006/main">
  <p:tag name="TIMING" val="|0.5"/>
</p:tagLst>
</file>

<file path=ppt/theme/theme1.xml><?xml version="1.0" encoding="utf-8"?>
<a:theme xmlns:a="http://schemas.openxmlformats.org/drawingml/2006/main" name="www.33ppt.com">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等线"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2181</Words>
  <Application>Microsoft Office PowerPoint</Application>
  <PresentationFormat>自定义</PresentationFormat>
  <Paragraphs>291</Paragraphs>
  <Slides>25</Slides>
  <Notes>25</Notes>
  <HiddenSlides>0</HiddenSlides>
  <MMClips>1</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25</vt:i4>
      </vt:variant>
    </vt:vector>
  </HeadingPairs>
  <TitlesOfParts>
    <vt:vector size="42" baseType="lpstr">
      <vt:lpstr>Bebas Neue</vt:lpstr>
      <vt:lpstr>FontAwesome</vt:lpstr>
      <vt:lpstr>Lato Light</vt:lpstr>
      <vt:lpstr>Lato Regular</vt:lpstr>
      <vt:lpstr>League Gothic Regular</vt:lpstr>
      <vt:lpstr>linea-basic-10</vt:lpstr>
      <vt:lpstr>Microsoft YaHei Light</vt:lpstr>
      <vt:lpstr>Raleway Regular</vt:lpstr>
      <vt:lpstr>Source Sans Pro</vt:lpstr>
      <vt:lpstr>等线</vt:lpstr>
      <vt:lpstr>方正兰亭准黑_GBK</vt:lpstr>
      <vt:lpstr>宋体</vt:lpstr>
      <vt:lpstr>微软雅黑</vt:lpstr>
      <vt:lpstr>Arial</vt:lpstr>
      <vt:lpstr>Arial Black</vt:lpstr>
      <vt:lpstr>Calibri</vt:lpstr>
      <vt:lpstr>www.33ppt.com</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www.33ppt.com</dc:title>
  <dc:creator/>
  <cp:lastModifiedBy/>
  <cp:revision>1</cp:revision>
  <dcterms:modified xsi:type="dcterms:W3CDTF">2017-07-18T09:10:28Z</dcterms:modified>
</cp:coreProperties>
</file>

<file path=docProps/thumbnail.jpeg>
</file>